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Relationships xmlns="http://schemas.openxmlformats.org/package/2006/relationships"><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officeDocument/2006/relationships/custom-properties" Target="docProps/custom.xml" /><Relationship Id="rId1"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firstSlideNum="1" saveSubsetFonts="1" autoCompressPictures="0">
  <p:sldMasterIdLst>
    <p:sldMasterId id="2147483660" r:id="rId2"/>
  </p:sldMasterIdLst>
  <p:notesMasterIdLst>
    <p:notesMasterId r:id="rId3"/>
  </p:notesMasterIdLst>
  <p:sldIdLst>
    <p:sldId id="256" r:id="rId4"/>
    <p:sldId id="259" r:id="rId5"/>
    <p:sldId id="261" r:id="rId6"/>
    <p:sldId id="265" r:id="rId7"/>
    <p:sldId id="263" r:id="rId8"/>
    <p:sldId id="262" r:id="rId9"/>
    <p:sldId id="264" r:id="rId10"/>
    <p:sldId id="266" r:id="rId11"/>
  </p:sldIdLst>
  <p:sldSz cx="9906000" cy="6858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4486"/>
    <p:restoredTop sz="42726"/>
  </p:normalViewPr>
  <p:slideViewPr>
    <p:cSldViewPr snapToGrid="0">
      <p:cViewPr>
        <p:scale>
          <a:sx n="100" d="100"/>
          <a:sy n="100" d="100"/>
        </p:scale>
        <p:origin x="-660" y="648"/>
      </p:cViewPr>
      <p:guideLst/>
    </p:cSldViewPr>
  </p:slideViewPr>
  <p:notesTextViewPr>
    <p:cViewPr>
      <p:scale>
        <a:sx n="1" d="1"/>
        <a:sy n="1" d="1"/>
      </p:scale>
      <p:origin x="0" y="0"/>
    </p:cViewPr>
  </p:notesTextViewPr>
  <p:gridSpacing cx="72008" cy="72008"/>
</p:viewPr>
</file>

<file path=ppt/_rels/presentation.xml.rels><?xml version="1.0" encoding="UTF-8"?><Relationships xmlns="http://schemas.openxmlformats.org/package/2006/relationships"><Relationship Id="rId1" Type="http://schemas.openxmlformats.org/officeDocument/2006/relationships/theme" Target="theme/theme1.xml" /><Relationship Id="rId2" Type="http://schemas.openxmlformats.org/officeDocument/2006/relationships/slideMaster" Target="slideMasters/slideMaster1.xml" /><Relationship Id="rId3" Type="http://schemas.openxmlformats.org/officeDocument/2006/relationships/notesMaster" Target="notesMasters/notes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presProps" Target="presProps.xml" /><Relationship Id="rId13" Type="http://schemas.openxmlformats.org/officeDocument/2006/relationships/viewProps" Target="viewProps.xml" /><Relationship Id="rId14" Type="http://schemas.openxmlformats.org/officeDocument/2006/relationships/tableStyles" Target="tableStyles.xml" /></Relationships>
</file>

<file path=ppt/notesMasters/_rels/notesMaster1.xml.rels><?xml version="1.0" encoding="UTF-8"?><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0" name=""/>
        <p:cNvGrpSpPr/>
        <p:nvPr/>
      </p:nvGrpSpPr>
      <p:grpSpPr>
        <a:xfrm>
          <a:off x="0" y="0"/>
          <a:ext cx="0" cy="0"/>
          <a:chOff x="0" y="0"/>
          <a:chExt cx="0" cy="0"/>
        </a:xfrm>
      </p:grpSpPr>
      <p:sp>
        <p:nvSpPr>
          <p:cNvPr id="1100"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1101"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6D06EA9-14B5-4F31-95CC-6AD91D20700D}" type="datetimeFigureOut">
              <a:rPr kumimoji="1" lang="ja-JP" altLang="en-US" smtClean="0"/>
              <a:t>2015/2/5</a:t>
            </a:fld>
            <a:endParaRPr kumimoji="1" lang="ja-JP" altLang="en-US"/>
          </a:p>
        </p:txBody>
      </p:sp>
      <p:sp>
        <p:nvSpPr>
          <p:cNvPr id="1102" name="スライド イメージ プレースホルダー 3"/>
          <p:cNvSpPr>
            <a:spLocks noGrp="1" noRot="1" noChangeAspect="1"/>
          </p:cNvSpPr>
          <p:nvPr>
            <p:ph type="sldImg" idx="2"/>
          </p:nvPr>
        </p:nvSpPr>
        <p:spPr>
          <a:xfrm>
            <a:off x="952500" y="685800"/>
            <a:ext cx="4953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1103"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1104"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1105"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8807EA6-0398-4990-8029-A74DB7412258}" type="slidenum">
              <a:rPr kumimoji="1" lang="ja-JP" altLang="en-US" smtClean="0"/>
              <a:t>‹#›</a:t>
            </a:fld>
            <a:endParaRPr kumimoji="1" lang="ja-JP"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p:sp>
        <p:nvSpPr>
          <p:cNvPr id="1133" name="四角形 105"/>
          <p:cNvSpPr>
            <a:spLocks noGrp="1" noRot="1" noChangeAspect="1"/>
          </p:cNvSpPr>
          <p:nvPr>
            <p:ph type="sldImg" idx="2"/>
          </p:nvPr>
        </p:nvSpPr>
        <p:spPr>
          <a:prstGeom prst="rect">
            <a:avLst/>
          </a:prstGeom>
        </p:spPr>
        <p:txBody>
          <a:bodyPr/>
          <a:p>
            <a:endParaRPr kumimoji="1" lang="ja-JP" altLang="en-US"/>
          </a:p>
        </p:txBody>
      </p:sp>
      <p:sp>
        <p:nvSpPr>
          <p:cNvPr id="1134" name="四角形 106"/>
          <p:cNvSpPr>
            <a:spLocks noGrp="1"/>
          </p:cNvSpPr>
          <p:nvPr>
            <p:ph type="body" sz="quarter" idx="3"/>
          </p:nvPr>
        </p:nvSpPr>
        <p:spPr>
          <a:prstGeom prst="rect">
            <a:avLst/>
          </a:prstGeom>
        </p:spPr>
        <p:txBody>
          <a:bodyPr/>
          <a:p>
            <a:endParaRPr kumimoji="1" lang="ja-JP" altLang="en-US"/>
          </a:p>
        </p:txBody>
      </p:sp>
      <p:sp>
        <p:nvSpPr>
          <p:cNvPr id="1135" name="四角形 107"/>
          <p:cNvSpPr>
            <a:spLocks noGrp="1"/>
          </p:cNvSpPr>
          <p:nvPr>
            <p:ph type="sldNum" sz="quarter" idx="5"/>
          </p:nvPr>
        </p:nvSpPr>
        <p:spPr>
          <a:prstGeom prst="rect">
            <a:avLst/>
          </a:prstGeom>
        </p:spPr>
        <p:txBody>
          <a:bodyPr vert="horz" lIns="91440" tIns="45720" rIns="91440" bIns="45720" rtlCol="0" anchor="b"/>
          <a:lstStyle>
            <a:lvl1pPr algn="r">
              <a:defRPr sz="1200"/>
            </a:lvl1pPr>
          </a:lstStyle>
          <a:p>
            <a:fld id="{58807EA6-0398-4990-8029-A74DB7412258}" type="slidenum">
              <a:rPr kumimoji="1" lang="ja-JP" altLang="en-US" smtClean="0"/>
              <a:t>‹#›</a:t>
            </a:fld>
            <a:endParaRPr kumimoji="1" lang="ja-JP" altLang="en-US"/>
          </a:p>
        </p:txBody>
      </p:sp>
    </p:spTree>
  </p:cSld>
  <p:clrMapOvr>
    <a:masterClrMapping/>
  </p:clrMapOvr>
</p:notes>
</file>

<file path=ppt/slideLayouts/_rels/slideLayout1.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0" name=""/>
        <p:cNvGrpSpPr/>
        <p:nvPr/>
      </p:nvGrpSpPr>
      <p:grpSpPr>
        <a:xfrm>
          <a:off x="0" y="0"/>
          <a:ext cx="0" cy="0"/>
          <a:chOff x="0" y="0"/>
          <a:chExt cx="0" cy="0"/>
        </a:xfrm>
      </p:grpSpPr>
      <p:sp>
        <p:nvSpPr>
          <p:cNvPr id="1031" name="Title 1"/>
          <p:cNvSpPr>
            <a:spLocks noGrp="1"/>
          </p:cNvSpPr>
          <p:nvPr>
            <p:ph type="ctrTitle"/>
          </p:nvPr>
        </p:nvSpPr>
        <p:spPr>
          <a:xfrm>
            <a:off x="742950" y="1122363"/>
            <a:ext cx="8420100" cy="2387600"/>
          </a:xfrm>
        </p:spPr>
        <p:txBody>
          <a:bodyPr anchor="b"/>
          <a:lstStyle>
            <a:lvl1pPr algn="ctr">
              <a:defRPr sz="7016"/>
            </a:lvl1pPr>
          </a:lstStyle>
          <a:p>
            <a:r>
              <a:rPr lang="ja-JP" altLang="en-US"/>
              <a:t>マスター タイトルの書式設定</a:t>
            </a:r>
            <a:endParaRPr lang="en-US" dirty="0"/>
          </a:p>
        </p:txBody>
      </p:sp>
      <p:sp>
        <p:nvSpPr>
          <p:cNvPr id="1032" name="Subtitle 2"/>
          <p:cNvSpPr>
            <a:spLocks noGrp="1"/>
          </p:cNvSpPr>
          <p:nvPr>
            <p:ph type="subTitle" idx="1"/>
          </p:nvPr>
        </p:nvSpPr>
        <p:spPr>
          <a:xfrm>
            <a:off x="1238250" y="3602038"/>
            <a:ext cx="7429500" cy="1655762"/>
          </a:xfrm>
        </p:spPr>
        <p:txBody>
          <a:bodyPr/>
          <a:lstStyle>
            <a:lvl1pPr marL="0" indent="0" algn="ctr">
              <a:buNone/>
              <a:defRPr sz="2806"/>
            </a:lvl1pPr>
            <a:lvl2pPr marL="534604" indent="0" algn="ctr">
              <a:buNone/>
              <a:defRPr sz="2339"/>
            </a:lvl2pPr>
            <a:lvl3pPr marL="1069208" indent="0" algn="ctr">
              <a:buNone/>
              <a:defRPr sz="2105"/>
            </a:lvl3pPr>
            <a:lvl4pPr marL="1603812" indent="0" algn="ctr">
              <a:buNone/>
              <a:defRPr sz="1871"/>
            </a:lvl4pPr>
            <a:lvl5pPr marL="2138416" indent="0" algn="ctr">
              <a:buNone/>
              <a:defRPr sz="1871"/>
            </a:lvl5pPr>
            <a:lvl6pPr marL="2673020" indent="0" algn="ctr">
              <a:buNone/>
              <a:defRPr sz="1871"/>
            </a:lvl6pPr>
            <a:lvl7pPr marL="3207624" indent="0" algn="ctr">
              <a:buNone/>
              <a:defRPr sz="1871"/>
            </a:lvl7pPr>
            <a:lvl8pPr marL="3742228" indent="0" algn="ctr">
              <a:buNone/>
              <a:defRPr sz="1871"/>
            </a:lvl8pPr>
            <a:lvl9pPr marL="4276832" indent="0" algn="ctr">
              <a:buNone/>
              <a:defRPr sz="1871"/>
            </a:lvl9pPr>
          </a:lstStyle>
          <a:p>
            <a:r>
              <a:rPr lang="ja-JP" altLang="en-US"/>
              <a:t>マスター サブタイトルの書式設定</a:t>
            </a:r>
            <a:endParaRPr lang="en-US" dirty="0"/>
          </a:p>
        </p:txBody>
      </p:sp>
      <p:sp>
        <p:nvSpPr>
          <p:cNvPr id="1033" name="Date Placeholder 3"/>
          <p:cNvSpPr>
            <a:spLocks noGrp="1"/>
          </p:cNvSpPr>
          <p:nvPr>
            <p:ph type="dt" sz="half" idx="10"/>
          </p:nvPr>
        </p:nvSpPr>
        <p:spPr/>
        <p:txBody>
          <a:bodyPr/>
          <a:lstStyle/>
          <a:p>
            <a:fld id="{EC2E22CA-0FE4-4EBA-8416-280DE5BB83E9}" type="datetimeFigureOut">
              <a:rPr kumimoji="1" lang="ja-JP" altLang="en-US" smtClean="0"/>
              <a:t>2023/12/13</a:t>
            </a:fld>
            <a:endParaRPr kumimoji="1" lang="ja-JP" altLang="en-US"/>
          </a:p>
        </p:txBody>
      </p:sp>
      <p:sp>
        <p:nvSpPr>
          <p:cNvPr id="1034" name="Footer Placeholder 4"/>
          <p:cNvSpPr>
            <a:spLocks noGrp="1"/>
          </p:cNvSpPr>
          <p:nvPr>
            <p:ph type="ftr" sz="quarter" idx="11"/>
          </p:nvPr>
        </p:nvSpPr>
        <p:spPr/>
        <p:txBody>
          <a:bodyPr/>
          <a:lstStyle/>
          <a:p>
            <a:endParaRPr kumimoji="1" lang="ja-JP" altLang="en-US"/>
          </a:p>
        </p:txBody>
      </p:sp>
      <p:sp>
        <p:nvSpPr>
          <p:cNvPr id="1035" name="Slide Number Placeholder 5"/>
          <p:cNvSpPr>
            <a:spLocks noGrp="1"/>
          </p:cNvSpPr>
          <p:nvPr>
            <p:ph type="sldNum" sz="quarter" idx="12"/>
          </p:nvPr>
        </p:nvSpPr>
        <p:spPr/>
        <p:txBody>
          <a:bodyPr/>
          <a:lstStyle/>
          <a:p>
            <a:fld id="{0A12E57B-18CE-4102-8552-FC5DD87862DC}" type="slidenum">
              <a:rPr kumimoji="1" lang="ja-JP" altLang="en-US" smtClean="0"/>
              <a:t>‹#›</a:t>
            </a:fld>
            <a:endParaRPr kumimoji="1" lang="ja-JP" altLang="en-US"/>
          </a:p>
        </p:txBody>
      </p:sp>
    </p:spTree>
    <p:extLst>
      <p:ext uri="{BB962C8B-B14F-4D97-AF65-F5344CB8AC3E}">
        <p14:creationId xmlns:p14="http://schemas.microsoft.com/office/powerpoint/2010/main" val="29285677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0" name=""/>
        <p:cNvGrpSpPr/>
        <p:nvPr/>
      </p:nvGrpSpPr>
      <p:grpSpPr>
        <a:xfrm>
          <a:off x="0" y="0"/>
          <a:ext cx="0" cy="0"/>
          <a:chOff x="0" y="0"/>
          <a:chExt cx="0" cy="0"/>
        </a:xfrm>
      </p:grpSpPr>
      <p:sp>
        <p:nvSpPr>
          <p:cNvPr id="1088" name="Title 1"/>
          <p:cNvSpPr>
            <a:spLocks noGrp="1"/>
          </p:cNvSpPr>
          <p:nvPr>
            <p:ph type="title"/>
          </p:nvPr>
        </p:nvSpPr>
        <p:spPr/>
        <p:txBody>
          <a:bodyPr/>
          <a:lstStyle/>
          <a:p>
            <a:r>
              <a:rPr lang="ja-JP" altLang="en-US"/>
              <a:t>マスター タイトルの書式設定</a:t>
            </a:r>
            <a:endParaRPr lang="en-US" dirty="0"/>
          </a:p>
        </p:txBody>
      </p:sp>
      <p:sp>
        <p:nvSpPr>
          <p:cNvPr id="1089"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090" name="Date Placeholder 3"/>
          <p:cNvSpPr>
            <a:spLocks noGrp="1"/>
          </p:cNvSpPr>
          <p:nvPr>
            <p:ph type="dt" sz="half" idx="10"/>
          </p:nvPr>
        </p:nvSpPr>
        <p:spPr/>
        <p:txBody>
          <a:bodyPr/>
          <a:lstStyle/>
          <a:p>
            <a:fld id="{EC2E22CA-0FE4-4EBA-8416-280DE5BB83E9}" type="datetimeFigureOut">
              <a:rPr kumimoji="1" lang="ja-JP" altLang="en-US" smtClean="0"/>
              <a:t>2023/12/13</a:t>
            </a:fld>
            <a:endParaRPr kumimoji="1" lang="ja-JP" altLang="en-US"/>
          </a:p>
        </p:txBody>
      </p:sp>
      <p:sp>
        <p:nvSpPr>
          <p:cNvPr id="1091" name="Footer Placeholder 4"/>
          <p:cNvSpPr>
            <a:spLocks noGrp="1"/>
          </p:cNvSpPr>
          <p:nvPr>
            <p:ph type="ftr" sz="quarter" idx="11"/>
          </p:nvPr>
        </p:nvSpPr>
        <p:spPr/>
        <p:txBody>
          <a:bodyPr/>
          <a:lstStyle/>
          <a:p>
            <a:endParaRPr kumimoji="1" lang="ja-JP" altLang="en-US"/>
          </a:p>
        </p:txBody>
      </p:sp>
      <p:sp>
        <p:nvSpPr>
          <p:cNvPr id="1092" name="Slide Number Placeholder 5"/>
          <p:cNvSpPr>
            <a:spLocks noGrp="1"/>
          </p:cNvSpPr>
          <p:nvPr>
            <p:ph type="sldNum" sz="quarter" idx="12"/>
          </p:nvPr>
        </p:nvSpPr>
        <p:spPr/>
        <p:txBody>
          <a:bodyPr/>
          <a:lstStyle/>
          <a:p>
            <a:fld id="{0A12E57B-18CE-4102-8552-FC5DD87862DC}" type="slidenum">
              <a:rPr kumimoji="1" lang="ja-JP" altLang="en-US" smtClean="0"/>
              <a:t>‹#›</a:t>
            </a:fld>
            <a:endParaRPr kumimoji="1" lang="ja-JP" altLang="en-US"/>
          </a:p>
        </p:txBody>
      </p:sp>
    </p:spTree>
    <p:extLst>
      <p:ext uri="{BB962C8B-B14F-4D97-AF65-F5344CB8AC3E}">
        <p14:creationId xmlns:p14="http://schemas.microsoft.com/office/powerpoint/2010/main" val="23764571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0" name=""/>
        <p:cNvGrpSpPr/>
        <p:nvPr/>
      </p:nvGrpSpPr>
      <p:grpSpPr>
        <a:xfrm>
          <a:off x="0" y="0"/>
          <a:ext cx="0" cy="0"/>
          <a:chOff x="0" y="0"/>
          <a:chExt cx="0" cy="0"/>
        </a:xfrm>
      </p:grpSpPr>
      <p:sp>
        <p:nvSpPr>
          <p:cNvPr id="1094" name="Vertical Title 1"/>
          <p:cNvSpPr>
            <a:spLocks noGrp="1"/>
          </p:cNvSpPr>
          <p:nvPr>
            <p:ph type="title" orient="vert"/>
          </p:nvPr>
        </p:nvSpPr>
        <p:spPr>
          <a:xfrm>
            <a:off x="7088981" y="365125"/>
            <a:ext cx="2135981" cy="5811838"/>
          </a:xfrm>
        </p:spPr>
        <p:txBody>
          <a:bodyPr vert="eaVert"/>
          <a:lstStyle/>
          <a:p>
            <a:r>
              <a:rPr lang="ja-JP" altLang="en-US"/>
              <a:t>マスター タイトルの書式設定</a:t>
            </a:r>
            <a:endParaRPr lang="en-US" dirty="0"/>
          </a:p>
        </p:txBody>
      </p:sp>
      <p:sp>
        <p:nvSpPr>
          <p:cNvPr id="1095" name="Vertical Text Placeholder 2"/>
          <p:cNvSpPr>
            <a:spLocks noGrp="1"/>
          </p:cNvSpPr>
          <p:nvPr>
            <p:ph type="body" orient="vert" idx="1"/>
          </p:nvPr>
        </p:nvSpPr>
        <p:spPr>
          <a:xfrm>
            <a:off x="681039" y="365125"/>
            <a:ext cx="6284119"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096" name="Date Placeholder 3"/>
          <p:cNvSpPr>
            <a:spLocks noGrp="1"/>
          </p:cNvSpPr>
          <p:nvPr>
            <p:ph type="dt" sz="half" idx="10"/>
          </p:nvPr>
        </p:nvSpPr>
        <p:spPr/>
        <p:txBody>
          <a:bodyPr/>
          <a:lstStyle/>
          <a:p>
            <a:fld id="{EC2E22CA-0FE4-4EBA-8416-280DE5BB83E9}" type="datetimeFigureOut">
              <a:rPr kumimoji="1" lang="ja-JP" altLang="en-US" smtClean="0"/>
              <a:t>2023/12/13</a:t>
            </a:fld>
            <a:endParaRPr kumimoji="1" lang="ja-JP" altLang="en-US"/>
          </a:p>
        </p:txBody>
      </p:sp>
      <p:sp>
        <p:nvSpPr>
          <p:cNvPr id="1097" name="Footer Placeholder 4"/>
          <p:cNvSpPr>
            <a:spLocks noGrp="1"/>
          </p:cNvSpPr>
          <p:nvPr>
            <p:ph type="ftr" sz="quarter" idx="11"/>
          </p:nvPr>
        </p:nvSpPr>
        <p:spPr/>
        <p:txBody>
          <a:bodyPr/>
          <a:lstStyle/>
          <a:p>
            <a:endParaRPr kumimoji="1" lang="ja-JP" altLang="en-US"/>
          </a:p>
        </p:txBody>
      </p:sp>
      <p:sp>
        <p:nvSpPr>
          <p:cNvPr id="1098" name="Slide Number Placeholder 5"/>
          <p:cNvSpPr>
            <a:spLocks noGrp="1"/>
          </p:cNvSpPr>
          <p:nvPr>
            <p:ph type="sldNum" sz="quarter" idx="12"/>
          </p:nvPr>
        </p:nvSpPr>
        <p:spPr/>
        <p:txBody>
          <a:bodyPr/>
          <a:lstStyle/>
          <a:p>
            <a:fld id="{0A12E57B-18CE-4102-8552-FC5DD87862DC}" type="slidenum">
              <a:rPr kumimoji="1" lang="ja-JP" altLang="en-US" smtClean="0"/>
              <a:t>‹#›</a:t>
            </a:fld>
            <a:endParaRPr kumimoji="1" lang="ja-JP" altLang="en-US"/>
          </a:p>
        </p:txBody>
      </p:sp>
    </p:spTree>
    <p:extLst>
      <p:ext uri="{BB962C8B-B14F-4D97-AF65-F5344CB8AC3E}">
        <p14:creationId xmlns:p14="http://schemas.microsoft.com/office/powerpoint/2010/main" val="41454782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0" name=""/>
        <p:cNvGrpSpPr/>
        <p:nvPr/>
      </p:nvGrpSpPr>
      <p:grpSpPr>
        <a:xfrm>
          <a:off x="0" y="0"/>
          <a:ext cx="0" cy="0"/>
          <a:chOff x="0" y="0"/>
          <a:chExt cx="0" cy="0"/>
        </a:xfrm>
      </p:grpSpPr>
      <p:sp>
        <p:nvSpPr>
          <p:cNvPr id="1037" name="Title 1"/>
          <p:cNvSpPr>
            <a:spLocks noGrp="1"/>
          </p:cNvSpPr>
          <p:nvPr>
            <p:ph type="title"/>
          </p:nvPr>
        </p:nvSpPr>
        <p:spPr/>
        <p:txBody>
          <a:bodyPr/>
          <a:lstStyle/>
          <a:p>
            <a:r>
              <a:rPr lang="ja-JP" altLang="en-US"/>
              <a:t>マスター タイトルの書式設定</a:t>
            </a:r>
            <a:endParaRPr lang="en-US" dirty="0"/>
          </a:p>
        </p:txBody>
      </p:sp>
      <p:sp>
        <p:nvSpPr>
          <p:cNvPr id="1038"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039" name="Date Placeholder 3"/>
          <p:cNvSpPr>
            <a:spLocks noGrp="1"/>
          </p:cNvSpPr>
          <p:nvPr>
            <p:ph type="dt" sz="half" idx="10"/>
          </p:nvPr>
        </p:nvSpPr>
        <p:spPr/>
        <p:txBody>
          <a:bodyPr/>
          <a:lstStyle/>
          <a:p>
            <a:fld id="{EC2E22CA-0FE4-4EBA-8416-280DE5BB83E9}" type="datetimeFigureOut">
              <a:rPr kumimoji="1" lang="ja-JP" altLang="en-US" smtClean="0"/>
              <a:t>2023/12/13</a:t>
            </a:fld>
            <a:endParaRPr kumimoji="1" lang="ja-JP" altLang="en-US"/>
          </a:p>
        </p:txBody>
      </p:sp>
      <p:sp>
        <p:nvSpPr>
          <p:cNvPr id="1040" name="Footer Placeholder 4"/>
          <p:cNvSpPr>
            <a:spLocks noGrp="1"/>
          </p:cNvSpPr>
          <p:nvPr>
            <p:ph type="ftr" sz="quarter" idx="11"/>
          </p:nvPr>
        </p:nvSpPr>
        <p:spPr/>
        <p:txBody>
          <a:bodyPr/>
          <a:lstStyle/>
          <a:p>
            <a:endParaRPr kumimoji="1" lang="ja-JP" altLang="en-US"/>
          </a:p>
        </p:txBody>
      </p:sp>
      <p:sp>
        <p:nvSpPr>
          <p:cNvPr id="1041" name="Slide Number Placeholder 5"/>
          <p:cNvSpPr>
            <a:spLocks noGrp="1"/>
          </p:cNvSpPr>
          <p:nvPr>
            <p:ph type="sldNum" sz="quarter" idx="12"/>
          </p:nvPr>
        </p:nvSpPr>
        <p:spPr/>
        <p:txBody>
          <a:bodyPr/>
          <a:lstStyle/>
          <a:p>
            <a:fld id="{0A12E57B-18CE-4102-8552-FC5DD87862DC}" type="slidenum">
              <a:rPr kumimoji="1" lang="ja-JP" altLang="en-US" smtClean="0"/>
              <a:t>‹#›</a:t>
            </a:fld>
            <a:endParaRPr kumimoji="1" lang="ja-JP" altLang="en-US"/>
          </a:p>
        </p:txBody>
      </p:sp>
    </p:spTree>
    <p:extLst>
      <p:ext uri="{BB962C8B-B14F-4D97-AF65-F5344CB8AC3E}">
        <p14:creationId xmlns:p14="http://schemas.microsoft.com/office/powerpoint/2010/main" val="42526192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0" name=""/>
        <p:cNvGrpSpPr/>
        <p:nvPr/>
      </p:nvGrpSpPr>
      <p:grpSpPr>
        <a:xfrm>
          <a:off x="0" y="0"/>
          <a:ext cx="0" cy="0"/>
          <a:chOff x="0" y="0"/>
          <a:chExt cx="0" cy="0"/>
        </a:xfrm>
      </p:grpSpPr>
      <p:sp>
        <p:nvSpPr>
          <p:cNvPr id="1043" name="Title 1"/>
          <p:cNvSpPr>
            <a:spLocks noGrp="1"/>
          </p:cNvSpPr>
          <p:nvPr>
            <p:ph type="title"/>
          </p:nvPr>
        </p:nvSpPr>
        <p:spPr>
          <a:xfrm>
            <a:off x="675878" y="1709739"/>
            <a:ext cx="8543925" cy="2852737"/>
          </a:xfrm>
        </p:spPr>
        <p:txBody>
          <a:bodyPr anchor="b"/>
          <a:lstStyle>
            <a:lvl1pPr>
              <a:defRPr sz="7016"/>
            </a:lvl1pPr>
          </a:lstStyle>
          <a:p>
            <a:r>
              <a:rPr lang="ja-JP" altLang="en-US"/>
              <a:t>マスター タイトルの書式設定</a:t>
            </a:r>
            <a:endParaRPr lang="en-US" dirty="0"/>
          </a:p>
        </p:txBody>
      </p:sp>
      <p:sp>
        <p:nvSpPr>
          <p:cNvPr id="1044" name="Text Placeholder 2"/>
          <p:cNvSpPr>
            <a:spLocks noGrp="1"/>
          </p:cNvSpPr>
          <p:nvPr>
            <p:ph type="body" idx="1"/>
          </p:nvPr>
        </p:nvSpPr>
        <p:spPr>
          <a:xfrm>
            <a:off x="675878" y="4589465"/>
            <a:ext cx="8543925" cy="1500187"/>
          </a:xfrm>
        </p:spPr>
        <p:txBody>
          <a:bodyPr/>
          <a:lstStyle>
            <a:lvl1pPr marL="0" indent="0">
              <a:buNone/>
              <a:defRPr sz="2806">
                <a:solidFill>
                  <a:schemeClr val="tx1"/>
                </a:solidFill>
              </a:defRPr>
            </a:lvl1pPr>
            <a:lvl2pPr marL="534604" indent="0">
              <a:buNone/>
              <a:defRPr sz="2339">
                <a:solidFill>
                  <a:schemeClr val="tx1">
                    <a:tint val="75000"/>
                  </a:schemeClr>
                </a:solidFill>
              </a:defRPr>
            </a:lvl2pPr>
            <a:lvl3pPr marL="1069208" indent="0">
              <a:buNone/>
              <a:defRPr sz="2105">
                <a:solidFill>
                  <a:schemeClr val="tx1">
                    <a:tint val="75000"/>
                  </a:schemeClr>
                </a:solidFill>
              </a:defRPr>
            </a:lvl3pPr>
            <a:lvl4pPr marL="1603812" indent="0">
              <a:buNone/>
              <a:defRPr sz="1871">
                <a:solidFill>
                  <a:schemeClr val="tx1">
                    <a:tint val="75000"/>
                  </a:schemeClr>
                </a:solidFill>
              </a:defRPr>
            </a:lvl4pPr>
            <a:lvl5pPr marL="2138416" indent="0">
              <a:buNone/>
              <a:defRPr sz="1871">
                <a:solidFill>
                  <a:schemeClr val="tx1">
                    <a:tint val="75000"/>
                  </a:schemeClr>
                </a:solidFill>
              </a:defRPr>
            </a:lvl5pPr>
            <a:lvl6pPr marL="2673020" indent="0">
              <a:buNone/>
              <a:defRPr sz="1871">
                <a:solidFill>
                  <a:schemeClr val="tx1">
                    <a:tint val="75000"/>
                  </a:schemeClr>
                </a:solidFill>
              </a:defRPr>
            </a:lvl6pPr>
            <a:lvl7pPr marL="3207624" indent="0">
              <a:buNone/>
              <a:defRPr sz="1871">
                <a:solidFill>
                  <a:schemeClr val="tx1">
                    <a:tint val="75000"/>
                  </a:schemeClr>
                </a:solidFill>
              </a:defRPr>
            </a:lvl7pPr>
            <a:lvl8pPr marL="3742228" indent="0">
              <a:buNone/>
              <a:defRPr sz="1871">
                <a:solidFill>
                  <a:schemeClr val="tx1">
                    <a:tint val="75000"/>
                  </a:schemeClr>
                </a:solidFill>
              </a:defRPr>
            </a:lvl8pPr>
            <a:lvl9pPr marL="4276832" indent="0">
              <a:buNone/>
              <a:defRPr sz="1871">
                <a:solidFill>
                  <a:schemeClr val="tx1">
                    <a:tint val="75000"/>
                  </a:schemeClr>
                </a:solidFill>
              </a:defRPr>
            </a:lvl9pPr>
          </a:lstStyle>
          <a:p>
            <a:pPr lvl="0"/>
            <a:r>
              <a:rPr lang="ja-JP" altLang="en-US"/>
              <a:t>マスター テキストの書式設定</a:t>
            </a:r>
          </a:p>
        </p:txBody>
      </p:sp>
      <p:sp>
        <p:nvSpPr>
          <p:cNvPr id="1045" name="Date Placeholder 3"/>
          <p:cNvSpPr>
            <a:spLocks noGrp="1"/>
          </p:cNvSpPr>
          <p:nvPr>
            <p:ph type="dt" sz="half" idx="10"/>
          </p:nvPr>
        </p:nvSpPr>
        <p:spPr/>
        <p:txBody>
          <a:bodyPr/>
          <a:lstStyle/>
          <a:p>
            <a:fld id="{EC2E22CA-0FE4-4EBA-8416-280DE5BB83E9}" type="datetimeFigureOut">
              <a:rPr kumimoji="1" lang="ja-JP" altLang="en-US" smtClean="0"/>
              <a:t>2023/12/13</a:t>
            </a:fld>
            <a:endParaRPr kumimoji="1" lang="ja-JP" altLang="en-US"/>
          </a:p>
        </p:txBody>
      </p:sp>
      <p:sp>
        <p:nvSpPr>
          <p:cNvPr id="1046" name="Footer Placeholder 4"/>
          <p:cNvSpPr>
            <a:spLocks noGrp="1"/>
          </p:cNvSpPr>
          <p:nvPr>
            <p:ph type="ftr" sz="quarter" idx="11"/>
          </p:nvPr>
        </p:nvSpPr>
        <p:spPr/>
        <p:txBody>
          <a:bodyPr/>
          <a:lstStyle/>
          <a:p>
            <a:endParaRPr kumimoji="1" lang="ja-JP" altLang="en-US"/>
          </a:p>
        </p:txBody>
      </p:sp>
      <p:sp>
        <p:nvSpPr>
          <p:cNvPr id="1047" name="Slide Number Placeholder 5"/>
          <p:cNvSpPr>
            <a:spLocks noGrp="1"/>
          </p:cNvSpPr>
          <p:nvPr>
            <p:ph type="sldNum" sz="quarter" idx="12"/>
          </p:nvPr>
        </p:nvSpPr>
        <p:spPr/>
        <p:txBody>
          <a:bodyPr/>
          <a:lstStyle/>
          <a:p>
            <a:fld id="{0A12E57B-18CE-4102-8552-FC5DD87862DC}" type="slidenum">
              <a:rPr kumimoji="1" lang="ja-JP" altLang="en-US" smtClean="0"/>
              <a:t>‹#›</a:t>
            </a:fld>
            <a:endParaRPr kumimoji="1" lang="ja-JP" altLang="en-US"/>
          </a:p>
        </p:txBody>
      </p:sp>
    </p:spTree>
    <p:extLst>
      <p:ext uri="{BB962C8B-B14F-4D97-AF65-F5344CB8AC3E}">
        <p14:creationId xmlns:p14="http://schemas.microsoft.com/office/powerpoint/2010/main" val="19531844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0" name=""/>
        <p:cNvGrpSpPr/>
        <p:nvPr/>
      </p:nvGrpSpPr>
      <p:grpSpPr>
        <a:xfrm>
          <a:off x="0" y="0"/>
          <a:ext cx="0" cy="0"/>
          <a:chOff x="0" y="0"/>
          <a:chExt cx="0" cy="0"/>
        </a:xfrm>
      </p:grpSpPr>
      <p:sp>
        <p:nvSpPr>
          <p:cNvPr id="1049" name="Title 1"/>
          <p:cNvSpPr>
            <a:spLocks noGrp="1"/>
          </p:cNvSpPr>
          <p:nvPr>
            <p:ph type="title"/>
          </p:nvPr>
        </p:nvSpPr>
        <p:spPr/>
        <p:txBody>
          <a:bodyPr/>
          <a:lstStyle/>
          <a:p>
            <a:r>
              <a:rPr lang="ja-JP" altLang="en-US"/>
              <a:t>マスター タイトルの書式設定</a:t>
            </a:r>
            <a:endParaRPr lang="en-US" dirty="0"/>
          </a:p>
        </p:txBody>
      </p:sp>
      <p:sp>
        <p:nvSpPr>
          <p:cNvPr id="1050" name="Content Placeholder 2"/>
          <p:cNvSpPr>
            <a:spLocks noGrp="1"/>
          </p:cNvSpPr>
          <p:nvPr>
            <p:ph sz="half" idx="1"/>
          </p:nvPr>
        </p:nvSpPr>
        <p:spPr>
          <a:xfrm>
            <a:off x="681037"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051" name="Content Placeholder 3"/>
          <p:cNvSpPr>
            <a:spLocks noGrp="1"/>
          </p:cNvSpPr>
          <p:nvPr>
            <p:ph sz="half" idx="2"/>
          </p:nvPr>
        </p:nvSpPr>
        <p:spPr>
          <a:xfrm>
            <a:off x="5014912"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052" name="Date Placeholder 4"/>
          <p:cNvSpPr>
            <a:spLocks noGrp="1"/>
          </p:cNvSpPr>
          <p:nvPr>
            <p:ph type="dt" sz="half" idx="10"/>
          </p:nvPr>
        </p:nvSpPr>
        <p:spPr/>
        <p:txBody>
          <a:bodyPr/>
          <a:lstStyle/>
          <a:p>
            <a:fld id="{EC2E22CA-0FE4-4EBA-8416-280DE5BB83E9}" type="datetimeFigureOut">
              <a:rPr kumimoji="1" lang="ja-JP" altLang="en-US" smtClean="0"/>
              <a:t>2023/12/13</a:t>
            </a:fld>
            <a:endParaRPr kumimoji="1" lang="ja-JP" altLang="en-US"/>
          </a:p>
        </p:txBody>
      </p:sp>
      <p:sp>
        <p:nvSpPr>
          <p:cNvPr id="1053" name="Footer Placeholder 5"/>
          <p:cNvSpPr>
            <a:spLocks noGrp="1"/>
          </p:cNvSpPr>
          <p:nvPr>
            <p:ph type="ftr" sz="quarter" idx="11"/>
          </p:nvPr>
        </p:nvSpPr>
        <p:spPr/>
        <p:txBody>
          <a:bodyPr/>
          <a:lstStyle/>
          <a:p>
            <a:endParaRPr kumimoji="1" lang="ja-JP" altLang="en-US"/>
          </a:p>
        </p:txBody>
      </p:sp>
      <p:sp>
        <p:nvSpPr>
          <p:cNvPr id="1054" name="Slide Number Placeholder 6"/>
          <p:cNvSpPr>
            <a:spLocks noGrp="1"/>
          </p:cNvSpPr>
          <p:nvPr>
            <p:ph type="sldNum" sz="quarter" idx="12"/>
          </p:nvPr>
        </p:nvSpPr>
        <p:spPr/>
        <p:txBody>
          <a:bodyPr/>
          <a:lstStyle/>
          <a:p>
            <a:fld id="{0A12E57B-18CE-4102-8552-FC5DD87862DC}" type="slidenum">
              <a:rPr kumimoji="1" lang="ja-JP" altLang="en-US" smtClean="0"/>
              <a:t>‹#›</a:t>
            </a:fld>
            <a:endParaRPr kumimoji="1" lang="ja-JP" altLang="en-US"/>
          </a:p>
        </p:txBody>
      </p:sp>
    </p:spTree>
    <p:extLst>
      <p:ext uri="{BB962C8B-B14F-4D97-AF65-F5344CB8AC3E}">
        <p14:creationId xmlns:p14="http://schemas.microsoft.com/office/powerpoint/2010/main" val="6665568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0" name=""/>
        <p:cNvGrpSpPr/>
        <p:nvPr/>
      </p:nvGrpSpPr>
      <p:grpSpPr>
        <a:xfrm>
          <a:off x="0" y="0"/>
          <a:ext cx="0" cy="0"/>
          <a:chOff x="0" y="0"/>
          <a:chExt cx="0" cy="0"/>
        </a:xfrm>
      </p:grpSpPr>
      <p:sp>
        <p:nvSpPr>
          <p:cNvPr id="1056" name="Title 1"/>
          <p:cNvSpPr>
            <a:spLocks noGrp="1"/>
          </p:cNvSpPr>
          <p:nvPr>
            <p:ph type="title"/>
          </p:nvPr>
        </p:nvSpPr>
        <p:spPr>
          <a:xfrm>
            <a:off x="682328" y="365127"/>
            <a:ext cx="8543925" cy="1325563"/>
          </a:xfrm>
        </p:spPr>
        <p:txBody>
          <a:bodyPr/>
          <a:lstStyle/>
          <a:p>
            <a:r>
              <a:rPr lang="ja-JP" altLang="en-US"/>
              <a:t>マスター タイトルの書式設定</a:t>
            </a:r>
            <a:endParaRPr lang="en-US" dirty="0"/>
          </a:p>
        </p:txBody>
      </p:sp>
      <p:sp>
        <p:nvSpPr>
          <p:cNvPr id="1057" name="Text Placeholder 2"/>
          <p:cNvSpPr>
            <a:spLocks noGrp="1"/>
          </p:cNvSpPr>
          <p:nvPr>
            <p:ph type="body" idx="1"/>
          </p:nvPr>
        </p:nvSpPr>
        <p:spPr>
          <a:xfrm>
            <a:off x="682329" y="1681163"/>
            <a:ext cx="4190701" cy="823912"/>
          </a:xfrm>
        </p:spPr>
        <p:txBody>
          <a:bodyPr anchor="b"/>
          <a:lstStyle>
            <a:lvl1pPr marL="0" indent="0">
              <a:buNone/>
              <a:defRPr sz="2806" b="1"/>
            </a:lvl1pPr>
            <a:lvl2pPr marL="534604" indent="0">
              <a:buNone/>
              <a:defRPr sz="2339" b="1"/>
            </a:lvl2pPr>
            <a:lvl3pPr marL="1069208" indent="0">
              <a:buNone/>
              <a:defRPr sz="2105" b="1"/>
            </a:lvl3pPr>
            <a:lvl4pPr marL="1603812" indent="0">
              <a:buNone/>
              <a:defRPr sz="1871" b="1"/>
            </a:lvl4pPr>
            <a:lvl5pPr marL="2138416" indent="0">
              <a:buNone/>
              <a:defRPr sz="1871" b="1"/>
            </a:lvl5pPr>
            <a:lvl6pPr marL="2673020" indent="0">
              <a:buNone/>
              <a:defRPr sz="1871" b="1"/>
            </a:lvl6pPr>
            <a:lvl7pPr marL="3207624" indent="0">
              <a:buNone/>
              <a:defRPr sz="1871" b="1"/>
            </a:lvl7pPr>
            <a:lvl8pPr marL="3742228" indent="0">
              <a:buNone/>
              <a:defRPr sz="1871" b="1"/>
            </a:lvl8pPr>
            <a:lvl9pPr marL="4276832" indent="0">
              <a:buNone/>
              <a:defRPr sz="1871" b="1"/>
            </a:lvl9pPr>
          </a:lstStyle>
          <a:p>
            <a:pPr lvl="0"/>
            <a:r>
              <a:rPr lang="ja-JP" altLang="en-US"/>
              <a:t>マスター テキストの書式設定</a:t>
            </a:r>
          </a:p>
        </p:txBody>
      </p:sp>
      <p:sp>
        <p:nvSpPr>
          <p:cNvPr id="1058" name="Content Placeholder 3"/>
          <p:cNvSpPr>
            <a:spLocks noGrp="1"/>
          </p:cNvSpPr>
          <p:nvPr>
            <p:ph sz="half" idx="2"/>
          </p:nvPr>
        </p:nvSpPr>
        <p:spPr>
          <a:xfrm>
            <a:off x="682329" y="2505075"/>
            <a:ext cx="419070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059" name="Text Placeholder 4"/>
          <p:cNvSpPr>
            <a:spLocks noGrp="1"/>
          </p:cNvSpPr>
          <p:nvPr>
            <p:ph type="body" sz="quarter" idx="3"/>
          </p:nvPr>
        </p:nvSpPr>
        <p:spPr>
          <a:xfrm>
            <a:off x="5014913" y="1681163"/>
            <a:ext cx="4211340" cy="823912"/>
          </a:xfrm>
        </p:spPr>
        <p:txBody>
          <a:bodyPr anchor="b"/>
          <a:lstStyle>
            <a:lvl1pPr marL="0" indent="0">
              <a:buNone/>
              <a:defRPr sz="2806" b="1"/>
            </a:lvl1pPr>
            <a:lvl2pPr marL="534604" indent="0">
              <a:buNone/>
              <a:defRPr sz="2339" b="1"/>
            </a:lvl2pPr>
            <a:lvl3pPr marL="1069208" indent="0">
              <a:buNone/>
              <a:defRPr sz="2105" b="1"/>
            </a:lvl3pPr>
            <a:lvl4pPr marL="1603812" indent="0">
              <a:buNone/>
              <a:defRPr sz="1871" b="1"/>
            </a:lvl4pPr>
            <a:lvl5pPr marL="2138416" indent="0">
              <a:buNone/>
              <a:defRPr sz="1871" b="1"/>
            </a:lvl5pPr>
            <a:lvl6pPr marL="2673020" indent="0">
              <a:buNone/>
              <a:defRPr sz="1871" b="1"/>
            </a:lvl6pPr>
            <a:lvl7pPr marL="3207624" indent="0">
              <a:buNone/>
              <a:defRPr sz="1871" b="1"/>
            </a:lvl7pPr>
            <a:lvl8pPr marL="3742228" indent="0">
              <a:buNone/>
              <a:defRPr sz="1871" b="1"/>
            </a:lvl8pPr>
            <a:lvl9pPr marL="4276832" indent="0">
              <a:buNone/>
              <a:defRPr sz="1871" b="1"/>
            </a:lvl9pPr>
          </a:lstStyle>
          <a:p>
            <a:pPr lvl="0"/>
            <a:r>
              <a:rPr lang="ja-JP" altLang="en-US"/>
              <a:t>マスター テキストの書式設定</a:t>
            </a:r>
          </a:p>
        </p:txBody>
      </p:sp>
      <p:sp>
        <p:nvSpPr>
          <p:cNvPr id="1060" name="Content Placeholder 5"/>
          <p:cNvSpPr>
            <a:spLocks noGrp="1"/>
          </p:cNvSpPr>
          <p:nvPr>
            <p:ph sz="quarter" idx="4"/>
          </p:nvPr>
        </p:nvSpPr>
        <p:spPr>
          <a:xfrm>
            <a:off x="5014913" y="2505075"/>
            <a:ext cx="4211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061" name="Date Placeholder 6"/>
          <p:cNvSpPr>
            <a:spLocks noGrp="1"/>
          </p:cNvSpPr>
          <p:nvPr>
            <p:ph type="dt" sz="half" idx="10"/>
          </p:nvPr>
        </p:nvSpPr>
        <p:spPr/>
        <p:txBody>
          <a:bodyPr/>
          <a:lstStyle/>
          <a:p>
            <a:fld id="{EC2E22CA-0FE4-4EBA-8416-280DE5BB83E9}" type="datetimeFigureOut">
              <a:rPr kumimoji="1" lang="ja-JP" altLang="en-US" smtClean="0"/>
              <a:t>2023/12/13</a:t>
            </a:fld>
            <a:endParaRPr kumimoji="1" lang="ja-JP" altLang="en-US"/>
          </a:p>
        </p:txBody>
      </p:sp>
      <p:sp>
        <p:nvSpPr>
          <p:cNvPr id="1062" name="Footer Placeholder 7"/>
          <p:cNvSpPr>
            <a:spLocks noGrp="1"/>
          </p:cNvSpPr>
          <p:nvPr>
            <p:ph type="ftr" sz="quarter" idx="11"/>
          </p:nvPr>
        </p:nvSpPr>
        <p:spPr/>
        <p:txBody>
          <a:bodyPr/>
          <a:lstStyle/>
          <a:p>
            <a:endParaRPr kumimoji="1" lang="ja-JP" altLang="en-US"/>
          </a:p>
        </p:txBody>
      </p:sp>
      <p:sp>
        <p:nvSpPr>
          <p:cNvPr id="1063" name="Slide Number Placeholder 8"/>
          <p:cNvSpPr>
            <a:spLocks noGrp="1"/>
          </p:cNvSpPr>
          <p:nvPr>
            <p:ph type="sldNum" sz="quarter" idx="12"/>
          </p:nvPr>
        </p:nvSpPr>
        <p:spPr/>
        <p:txBody>
          <a:bodyPr/>
          <a:lstStyle/>
          <a:p>
            <a:fld id="{0A12E57B-18CE-4102-8552-FC5DD87862DC}" type="slidenum">
              <a:rPr kumimoji="1" lang="ja-JP" altLang="en-US" smtClean="0"/>
              <a:t>‹#›</a:t>
            </a:fld>
            <a:endParaRPr kumimoji="1" lang="ja-JP" altLang="en-US"/>
          </a:p>
        </p:txBody>
      </p:sp>
    </p:spTree>
    <p:extLst>
      <p:ext uri="{BB962C8B-B14F-4D97-AF65-F5344CB8AC3E}">
        <p14:creationId xmlns:p14="http://schemas.microsoft.com/office/powerpoint/2010/main" val="4678521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0" name=""/>
        <p:cNvGrpSpPr/>
        <p:nvPr/>
      </p:nvGrpSpPr>
      <p:grpSpPr>
        <a:xfrm>
          <a:off x="0" y="0"/>
          <a:ext cx="0" cy="0"/>
          <a:chOff x="0" y="0"/>
          <a:chExt cx="0" cy="0"/>
        </a:xfrm>
      </p:grpSpPr>
      <p:sp>
        <p:nvSpPr>
          <p:cNvPr id="1065" name="Title 1"/>
          <p:cNvSpPr>
            <a:spLocks noGrp="1"/>
          </p:cNvSpPr>
          <p:nvPr>
            <p:ph type="title"/>
          </p:nvPr>
        </p:nvSpPr>
        <p:spPr/>
        <p:txBody>
          <a:bodyPr/>
          <a:lstStyle/>
          <a:p>
            <a:r>
              <a:rPr lang="ja-JP" altLang="en-US"/>
              <a:t>マスター タイトルの書式設定</a:t>
            </a:r>
            <a:endParaRPr lang="en-US" dirty="0"/>
          </a:p>
        </p:txBody>
      </p:sp>
      <p:sp>
        <p:nvSpPr>
          <p:cNvPr id="1066" name="Date Placeholder 2"/>
          <p:cNvSpPr>
            <a:spLocks noGrp="1"/>
          </p:cNvSpPr>
          <p:nvPr>
            <p:ph type="dt" sz="half" idx="10"/>
          </p:nvPr>
        </p:nvSpPr>
        <p:spPr/>
        <p:txBody>
          <a:bodyPr/>
          <a:lstStyle/>
          <a:p>
            <a:fld id="{EC2E22CA-0FE4-4EBA-8416-280DE5BB83E9}" type="datetimeFigureOut">
              <a:rPr kumimoji="1" lang="ja-JP" altLang="en-US" smtClean="0"/>
              <a:t>2023/12/13</a:t>
            </a:fld>
            <a:endParaRPr kumimoji="1" lang="ja-JP" altLang="en-US"/>
          </a:p>
        </p:txBody>
      </p:sp>
      <p:sp>
        <p:nvSpPr>
          <p:cNvPr id="1067" name="Footer Placeholder 3"/>
          <p:cNvSpPr>
            <a:spLocks noGrp="1"/>
          </p:cNvSpPr>
          <p:nvPr>
            <p:ph type="ftr" sz="quarter" idx="11"/>
          </p:nvPr>
        </p:nvSpPr>
        <p:spPr/>
        <p:txBody>
          <a:bodyPr/>
          <a:lstStyle/>
          <a:p>
            <a:endParaRPr kumimoji="1" lang="ja-JP" altLang="en-US"/>
          </a:p>
        </p:txBody>
      </p:sp>
      <p:sp>
        <p:nvSpPr>
          <p:cNvPr id="1068" name="Slide Number Placeholder 4"/>
          <p:cNvSpPr>
            <a:spLocks noGrp="1"/>
          </p:cNvSpPr>
          <p:nvPr>
            <p:ph type="sldNum" sz="quarter" idx="12"/>
          </p:nvPr>
        </p:nvSpPr>
        <p:spPr/>
        <p:txBody>
          <a:bodyPr/>
          <a:lstStyle/>
          <a:p>
            <a:fld id="{0A12E57B-18CE-4102-8552-FC5DD87862DC}" type="slidenum">
              <a:rPr kumimoji="1" lang="ja-JP" altLang="en-US" smtClean="0"/>
              <a:t>‹#›</a:t>
            </a:fld>
            <a:endParaRPr kumimoji="1" lang="ja-JP" altLang="en-US"/>
          </a:p>
        </p:txBody>
      </p:sp>
    </p:spTree>
    <p:extLst>
      <p:ext uri="{BB962C8B-B14F-4D97-AF65-F5344CB8AC3E}">
        <p14:creationId xmlns:p14="http://schemas.microsoft.com/office/powerpoint/2010/main" val="1417324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0" name=""/>
        <p:cNvGrpSpPr/>
        <p:nvPr/>
      </p:nvGrpSpPr>
      <p:grpSpPr>
        <a:xfrm>
          <a:off x="0" y="0"/>
          <a:ext cx="0" cy="0"/>
          <a:chOff x="0" y="0"/>
          <a:chExt cx="0" cy="0"/>
        </a:xfrm>
      </p:grpSpPr>
      <p:sp>
        <p:nvSpPr>
          <p:cNvPr id="1070" name="Date Placeholder 1"/>
          <p:cNvSpPr>
            <a:spLocks noGrp="1"/>
          </p:cNvSpPr>
          <p:nvPr>
            <p:ph type="dt" sz="half" idx="10"/>
          </p:nvPr>
        </p:nvSpPr>
        <p:spPr/>
        <p:txBody>
          <a:bodyPr/>
          <a:lstStyle/>
          <a:p>
            <a:fld id="{EC2E22CA-0FE4-4EBA-8416-280DE5BB83E9}" type="datetimeFigureOut">
              <a:rPr kumimoji="1" lang="ja-JP" altLang="en-US" smtClean="0"/>
              <a:t>2023/12/13</a:t>
            </a:fld>
            <a:endParaRPr kumimoji="1" lang="ja-JP" altLang="en-US"/>
          </a:p>
        </p:txBody>
      </p:sp>
      <p:sp>
        <p:nvSpPr>
          <p:cNvPr id="1071" name="Footer Placeholder 2"/>
          <p:cNvSpPr>
            <a:spLocks noGrp="1"/>
          </p:cNvSpPr>
          <p:nvPr>
            <p:ph type="ftr" sz="quarter" idx="11"/>
          </p:nvPr>
        </p:nvSpPr>
        <p:spPr/>
        <p:txBody>
          <a:bodyPr/>
          <a:lstStyle/>
          <a:p>
            <a:endParaRPr kumimoji="1" lang="ja-JP" altLang="en-US"/>
          </a:p>
        </p:txBody>
      </p:sp>
      <p:sp>
        <p:nvSpPr>
          <p:cNvPr id="1072" name="Slide Number Placeholder 3"/>
          <p:cNvSpPr>
            <a:spLocks noGrp="1"/>
          </p:cNvSpPr>
          <p:nvPr>
            <p:ph type="sldNum" sz="quarter" idx="12"/>
          </p:nvPr>
        </p:nvSpPr>
        <p:spPr/>
        <p:txBody>
          <a:bodyPr/>
          <a:lstStyle/>
          <a:p>
            <a:fld id="{0A12E57B-18CE-4102-8552-FC5DD87862DC}" type="slidenum">
              <a:rPr kumimoji="1" lang="ja-JP" altLang="en-US" smtClean="0"/>
              <a:t>‹#›</a:t>
            </a:fld>
            <a:endParaRPr kumimoji="1" lang="ja-JP" altLang="en-US"/>
          </a:p>
        </p:txBody>
      </p:sp>
    </p:spTree>
    <p:extLst>
      <p:ext uri="{BB962C8B-B14F-4D97-AF65-F5344CB8AC3E}">
        <p14:creationId xmlns:p14="http://schemas.microsoft.com/office/powerpoint/2010/main" val="23333899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0" name=""/>
        <p:cNvGrpSpPr/>
        <p:nvPr/>
      </p:nvGrpSpPr>
      <p:grpSpPr>
        <a:xfrm>
          <a:off x="0" y="0"/>
          <a:ext cx="0" cy="0"/>
          <a:chOff x="0" y="0"/>
          <a:chExt cx="0" cy="0"/>
        </a:xfrm>
      </p:grpSpPr>
      <p:sp>
        <p:nvSpPr>
          <p:cNvPr id="1074" name="Title 1"/>
          <p:cNvSpPr>
            <a:spLocks noGrp="1"/>
          </p:cNvSpPr>
          <p:nvPr>
            <p:ph type="title"/>
          </p:nvPr>
        </p:nvSpPr>
        <p:spPr>
          <a:xfrm>
            <a:off x="682328" y="457200"/>
            <a:ext cx="3194943" cy="1600200"/>
          </a:xfrm>
        </p:spPr>
        <p:txBody>
          <a:bodyPr anchor="b"/>
          <a:lstStyle>
            <a:lvl1pPr>
              <a:defRPr sz="3742"/>
            </a:lvl1pPr>
          </a:lstStyle>
          <a:p>
            <a:r>
              <a:rPr lang="ja-JP" altLang="en-US"/>
              <a:t>マスター タイトルの書式設定</a:t>
            </a:r>
            <a:endParaRPr lang="en-US" dirty="0"/>
          </a:p>
        </p:txBody>
      </p:sp>
      <p:sp>
        <p:nvSpPr>
          <p:cNvPr id="1075" name="Content Placeholder 2"/>
          <p:cNvSpPr>
            <a:spLocks noGrp="1"/>
          </p:cNvSpPr>
          <p:nvPr>
            <p:ph idx="1"/>
          </p:nvPr>
        </p:nvSpPr>
        <p:spPr>
          <a:xfrm>
            <a:off x="4211340" y="987427"/>
            <a:ext cx="5014912" cy="4873625"/>
          </a:xfrm>
        </p:spPr>
        <p:txBody>
          <a:bodyPr/>
          <a:lstStyle>
            <a:lvl1pPr>
              <a:defRPr sz="3742"/>
            </a:lvl1pPr>
            <a:lvl2pPr>
              <a:defRPr sz="3274"/>
            </a:lvl2pPr>
            <a:lvl3pPr>
              <a:defRPr sz="2806"/>
            </a:lvl3pPr>
            <a:lvl4pPr>
              <a:defRPr sz="2339"/>
            </a:lvl4pPr>
            <a:lvl5pPr>
              <a:defRPr sz="2339"/>
            </a:lvl5pPr>
            <a:lvl6pPr>
              <a:defRPr sz="2339"/>
            </a:lvl6pPr>
            <a:lvl7pPr>
              <a:defRPr sz="2339"/>
            </a:lvl7pPr>
            <a:lvl8pPr>
              <a:defRPr sz="2339"/>
            </a:lvl8pPr>
            <a:lvl9pPr>
              <a:defRPr sz="2339"/>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076" name="Text Placeholder 3"/>
          <p:cNvSpPr>
            <a:spLocks noGrp="1"/>
          </p:cNvSpPr>
          <p:nvPr>
            <p:ph type="body" sz="half" idx="2"/>
          </p:nvPr>
        </p:nvSpPr>
        <p:spPr>
          <a:xfrm>
            <a:off x="682328" y="2057400"/>
            <a:ext cx="3194943" cy="3811588"/>
          </a:xfrm>
        </p:spPr>
        <p:txBody>
          <a:bodyPr/>
          <a:lstStyle>
            <a:lvl1pPr marL="0" indent="0">
              <a:buNone/>
              <a:defRPr sz="1871"/>
            </a:lvl1pPr>
            <a:lvl2pPr marL="534604" indent="0">
              <a:buNone/>
              <a:defRPr sz="1637"/>
            </a:lvl2pPr>
            <a:lvl3pPr marL="1069208" indent="0">
              <a:buNone/>
              <a:defRPr sz="1403"/>
            </a:lvl3pPr>
            <a:lvl4pPr marL="1603812" indent="0">
              <a:buNone/>
              <a:defRPr sz="1169"/>
            </a:lvl4pPr>
            <a:lvl5pPr marL="2138416" indent="0">
              <a:buNone/>
              <a:defRPr sz="1169"/>
            </a:lvl5pPr>
            <a:lvl6pPr marL="2673020" indent="0">
              <a:buNone/>
              <a:defRPr sz="1169"/>
            </a:lvl6pPr>
            <a:lvl7pPr marL="3207624" indent="0">
              <a:buNone/>
              <a:defRPr sz="1169"/>
            </a:lvl7pPr>
            <a:lvl8pPr marL="3742228" indent="0">
              <a:buNone/>
              <a:defRPr sz="1169"/>
            </a:lvl8pPr>
            <a:lvl9pPr marL="4276832" indent="0">
              <a:buNone/>
              <a:defRPr sz="1169"/>
            </a:lvl9pPr>
          </a:lstStyle>
          <a:p>
            <a:pPr lvl="0"/>
            <a:r>
              <a:rPr lang="ja-JP" altLang="en-US"/>
              <a:t>マスター テキストの書式設定</a:t>
            </a:r>
          </a:p>
        </p:txBody>
      </p:sp>
      <p:sp>
        <p:nvSpPr>
          <p:cNvPr id="1077" name="Date Placeholder 4"/>
          <p:cNvSpPr>
            <a:spLocks noGrp="1"/>
          </p:cNvSpPr>
          <p:nvPr>
            <p:ph type="dt" sz="half" idx="10"/>
          </p:nvPr>
        </p:nvSpPr>
        <p:spPr/>
        <p:txBody>
          <a:bodyPr/>
          <a:lstStyle/>
          <a:p>
            <a:fld id="{EC2E22CA-0FE4-4EBA-8416-280DE5BB83E9}" type="datetimeFigureOut">
              <a:rPr kumimoji="1" lang="ja-JP" altLang="en-US" smtClean="0"/>
              <a:t>2023/12/13</a:t>
            </a:fld>
            <a:endParaRPr kumimoji="1" lang="ja-JP" altLang="en-US"/>
          </a:p>
        </p:txBody>
      </p:sp>
      <p:sp>
        <p:nvSpPr>
          <p:cNvPr id="1078" name="Footer Placeholder 5"/>
          <p:cNvSpPr>
            <a:spLocks noGrp="1"/>
          </p:cNvSpPr>
          <p:nvPr>
            <p:ph type="ftr" sz="quarter" idx="11"/>
          </p:nvPr>
        </p:nvSpPr>
        <p:spPr/>
        <p:txBody>
          <a:bodyPr/>
          <a:lstStyle/>
          <a:p>
            <a:endParaRPr kumimoji="1" lang="ja-JP" altLang="en-US"/>
          </a:p>
        </p:txBody>
      </p:sp>
      <p:sp>
        <p:nvSpPr>
          <p:cNvPr id="1079" name="Slide Number Placeholder 6"/>
          <p:cNvSpPr>
            <a:spLocks noGrp="1"/>
          </p:cNvSpPr>
          <p:nvPr>
            <p:ph type="sldNum" sz="quarter" idx="12"/>
          </p:nvPr>
        </p:nvSpPr>
        <p:spPr/>
        <p:txBody>
          <a:bodyPr/>
          <a:lstStyle/>
          <a:p>
            <a:fld id="{0A12E57B-18CE-4102-8552-FC5DD87862DC}" type="slidenum">
              <a:rPr kumimoji="1" lang="ja-JP" altLang="en-US" smtClean="0"/>
              <a:t>‹#›</a:t>
            </a:fld>
            <a:endParaRPr kumimoji="1" lang="ja-JP" altLang="en-US"/>
          </a:p>
        </p:txBody>
      </p:sp>
    </p:spTree>
    <p:extLst>
      <p:ext uri="{BB962C8B-B14F-4D97-AF65-F5344CB8AC3E}">
        <p14:creationId xmlns:p14="http://schemas.microsoft.com/office/powerpoint/2010/main" val="16226965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0" name=""/>
        <p:cNvGrpSpPr/>
        <p:nvPr/>
      </p:nvGrpSpPr>
      <p:grpSpPr>
        <a:xfrm>
          <a:off x="0" y="0"/>
          <a:ext cx="0" cy="0"/>
          <a:chOff x="0" y="0"/>
          <a:chExt cx="0" cy="0"/>
        </a:xfrm>
      </p:grpSpPr>
      <p:sp>
        <p:nvSpPr>
          <p:cNvPr id="1081" name="Title 1"/>
          <p:cNvSpPr>
            <a:spLocks noGrp="1"/>
          </p:cNvSpPr>
          <p:nvPr>
            <p:ph type="title"/>
          </p:nvPr>
        </p:nvSpPr>
        <p:spPr>
          <a:xfrm>
            <a:off x="682328" y="457200"/>
            <a:ext cx="3194943" cy="1600200"/>
          </a:xfrm>
        </p:spPr>
        <p:txBody>
          <a:bodyPr anchor="b"/>
          <a:lstStyle>
            <a:lvl1pPr>
              <a:defRPr sz="3742"/>
            </a:lvl1pPr>
          </a:lstStyle>
          <a:p>
            <a:r>
              <a:rPr lang="ja-JP" altLang="en-US"/>
              <a:t>マスター タイトルの書式設定</a:t>
            </a:r>
            <a:endParaRPr lang="en-US" dirty="0"/>
          </a:p>
        </p:txBody>
      </p:sp>
      <p:sp>
        <p:nvSpPr>
          <p:cNvPr id="1082" name="Picture Placeholder 2"/>
          <p:cNvSpPr>
            <a:spLocks noGrp="1" noChangeAspect="1"/>
          </p:cNvSpPr>
          <p:nvPr>
            <p:ph type="pic" idx="1"/>
          </p:nvPr>
        </p:nvSpPr>
        <p:spPr>
          <a:xfrm>
            <a:off x="4211340" y="987427"/>
            <a:ext cx="5014912" cy="4873625"/>
          </a:xfrm>
        </p:spPr>
        <p:txBody>
          <a:bodyPr anchor="t"/>
          <a:lstStyle>
            <a:lvl1pPr marL="0" indent="0">
              <a:buNone/>
              <a:defRPr sz="3742"/>
            </a:lvl1pPr>
            <a:lvl2pPr marL="534604" indent="0">
              <a:buNone/>
              <a:defRPr sz="3274"/>
            </a:lvl2pPr>
            <a:lvl3pPr marL="1069208" indent="0">
              <a:buNone/>
              <a:defRPr sz="2806"/>
            </a:lvl3pPr>
            <a:lvl4pPr marL="1603812" indent="0">
              <a:buNone/>
              <a:defRPr sz="2339"/>
            </a:lvl4pPr>
            <a:lvl5pPr marL="2138416" indent="0">
              <a:buNone/>
              <a:defRPr sz="2339"/>
            </a:lvl5pPr>
            <a:lvl6pPr marL="2673020" indent="0">
              <a:buNone/>
              <a:defRPr sz="2339"/>
            </a:lvl6pPr>
            <a:lvl7pPr marL="3207624" indent="0">
              <a:buNone/>
              <a:defRPr sz="2339"/>
            </a:lvl7pPr>
            <a:lvl8pPr marL="3742228" indent="0">
              <a:buNone/>
              <a:defRPr sz="2339"/>
            </a:lvl8pPr>
            <a:lvl9pPr marL="4276832" indent="0">
              <a:buNone/>
              <a:defRPr sz="2339"/>
            </a:lvl9pPr>
          </a:lstStyle>
          <a:p>
            <a:r>
              <a:rPr lang="ja-JP" altLang="en-US"/>
              <a:t>アイコンをクリックして図を追加</a:t>
            </a:r>
            <a:endParaRPr lang="en-US" dirty="0"/>
          </a:p>
        </p:txBody>
      </p:sp>
      <p:sp>
        <p:nvSpPr>
          <p:cNvPr id="1083" name="Text Placeholder 3"/>
          <p:cNvSpPr>
            <a:spLocks noGrp="1"/>
          </p:cNvSpPr>
          <p:nvPr>
            <p:ph type="body" sz="half" idx="2"/>
          </p:nvPr>
        </p:nvSpPr>
        <p:spPr>
          <a:xfrm>
            <a:off x="682328" y="2057400"/>
            <a:ext cx="3194943" cy="3811588"/>
          </a:xfrm>
        </p:spPr>
        <p:txBody>
          <a:bodyPr/>
          <a:lstStyle>
            <a:lvl1pPr marL="0" indent="0">
              <a:buNone/>
              <a:defRPr sz="1871"/>
            </a:lvl1pPr>
            <a:lvl2pPr marL="534604" indent="0">
              <a:buNone/>
              <a:defRPr sz="1637"/>
            </a:lvl2pPr>
            <a:lvl3pPr marL="1069208" indent="0">
              <a:buNone/>
              <a:defRPr sz="1403"/>
            </a:lvl3pPr>
            <a:lvl4pPr marL="1603812" indent="0">
              <a:buNone/>
              <a:defRPr sz="1169"/>
            </a:lvl4pPr>
            <a:lvl5pPr marL="2138416" indent="0">
              <a:buNone/>
              <a:defRPr sz="1169"/>
            </a:lvl5pPr>
            <a:lvl6pPr marL="2673020" indent="0">
              <a:buNone/>
              <a:defRPr sz="1169"/>
            </a:lvl6pPr>
            <a:lvl7pPr marL="3207624" indent="0">
              <a:buNone/>
              <a:defRPr sz="1169"/>
            </a:lvl7pPr>
            <a:lvl8pPr marL="3742228" indent="0">
              <a:buNone/>
              <a:defRPr sz="1169"/>
            </a:lvl8pPr>
            <a:lvl9pPr marL="4276832" indent="0">
              <a:buNone/>
              <a:defRPr sz="1169"/>
            </a:lvl9pPr>
          </a:lstStyle>
          <a:p>
            <a:pPr lvl="0"/>
            <a:r>
              <a:rPr lang="ja-JP" altLang="en-US"/>
              <a:t>マスター テキストの書式設定</a:t>
            </a:r>
          </a:p>
        </p:txBody>
      </p:sp>
      <p:sp>
        <p:nvSpPr>
          <p:cNvPr id="1084" name="Date Placeholder 4"/>
          <p:cNvSpPr>
            <a:spLocks noGrp="1"/>
          </p:cNvSpPr>
          <p:nvPr>
            <p:ph type="dt" sz="half" idx="10"/>
          </p:nvPr>
        </p:nvSpPr>
        <p:spPr/>
        <p:txBody>
          <a:bodyPr/>
          <a:lstStyle/>
          <a:p>
            <a:fld id="{EC2E22CA-0FE4-4EBA-8416-280DE5BB83E9}" type="datetimeFigureOut">
              <a:rPr kumimoji="1" lang="ja-JP" altLang="en-US" smtClean="0"/>
              <a:t>2023/12/13</a:t>
            </a:fld>
            <a:endParaRPr kumimoji="1" lang="ja-JP" altLang="en-US"/>
          </a:p>
        </p:txBody>
      </p:sp>
      <p:sp>
        <p:nvSpPr>
          <p:cNvPr id="1085" name="Footer Placeholder 5"/>
          <p:cNvSpPr>
            <a:spLocks noGrp="1"/>
          </p:cNvSpPr>
          <p:nvPr>
            <p:ph type="ftr" sz="quarter" idx="11"/>
          </p:nvPr>
        </p:nvSpPr>
        <p:spPr/>
        <p:txBody>
          <a:bodyPr/>
          <a:lstStyle/>
          <a:p>
            <a:endParaRPr kumimoji="1" lang="ja-JP" altLang="en-US"/>
          </a:p>
        </p:txBody>
      </p:sp>
      <p:sp>
        <p:nvSpPr>
          <p:cNvPr id="1086" name="Slide Number Placeholder 6"/>
          <p:cNvSpPr>
            <a:spLocks noGrp="1"/>
          </p:cNvSpPr>
          <p:nvPr>
            <p:ph type="sldNum" sz="quarter" idx="12"/>
          </p:nvPr>
        </p:nvSpPr>
        <p:spPr/>
        <p:txBody>
          <a:bodyPr/>
          <a:lstStyle/>
          <a:p>
            <a:fld id="{0A12E57B-18CE-4102-8552-FC5DD87862DC}" type="slidenum">
              <a:rPr kumimoji="1" lang="ja-JP" altLang="en-US" smtClean="0"/>
              <a:t>‹#›</a:t>
            </a:fld>
            <a:endParaRPr kumimoji="1" lang="ja-JP" altLang="en-US"/>
          </a:p>
        </p:txBody>
      </p:sp>
    </p:spTree>
    <p:extLst>
      <p:ext uri="{BB962C8B-B14F-4D97-AF65-F5344CB8AC3E}">
        <p14:creationId xmlns:p14="http://schemas.microsoft.com/office/powerpoint/2010/main" val="253368057"/>
      </p:ext>
    </p:extLst>
  </p:cSld>
  <p:clrMapOvr>
    <a:masterClrMapping/>
  </p:clrMapOvr>
</p:sldLayout>
</file>

<file path=ppt/slideMasters/_rels/slideMaster1.xml.rels><?xml version="1.0" encoding="UTF-8"?><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0" name=""/>
        <p:cNvGrpSpPr/>
        <p:nvPr/>
      </p:nvGrpSpPr>
      <p:grpSpPr>
        <a:xfrm>
          <a:off x="0" y="0"/>
          <a:ext cx="0" cy="0"/>
          <a:chOff x="0" y="0"/>
          <a:chExt cx="0" cy="0"/>
        </a:xfrm>
      </p:grpSpPr>
      <p:sp>
        <p:nvSpPr>
          <p:cNvPr id="1025" name="Title Placeholder 1"/>
          <p:cNvSpPr>
            <a:spLocks noGrp="1"/>
          </p:cNvSpPr>
          <p:nvPr>
            <p:ph type="title"/>
          </p:nvPr>
        </p:nvSpPr>
        <p:spPr>
          <a:xfrm>
            <a:off x="681037" y="365127"/>
            <a:ext cx="8543925"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1026" name="Text Placeholder 2"/>
          <p:cNvSpPr>
            <a:spLocks noGrp="1"/>
          </p:cNvSpPr>
          <p:nvPr>
            <p:ph type="body" idx="1"/>
          </p:nvPr>
        </p:nvSpPr>
        <p:spPr>
          <a:xfrm>
            <a:off x="681037" y="1825625"/>
            <a:ext cx="8543925"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027" name="Date Placeholder 3"/>
          <p:cNvSpPr>
            <a:spLocks noGrp="1"/>
          </p:cNvSpPr>
          <p:nvPr>
            <p:ph type="dt" sz="half" idx="2"/>
          </p:nvPr>
        </p:nvSpPr>
        <p:spPr>
          <a:xfrm>
            <a:off x="681037" y="6356351"/>
            <a:ext cx="2228850" cy="365125"/>
          </a:xfrm>
          <a:prstGeom prst="rect">
            <a:avLst/>
          </a:prstGeom>
        </p:spPr>
        <p:txBody>
          <a:bodyPr vert="horz" lIns="91440" tIns="45720" rIns="91440" bIns="45720" rtlCol="0" anchor="ctr"/>
          <a:lstStyle>
            <a:lvl1pPr algn="l">
              <a:defRPr sz="1403">
                <a:solidFill>
                  <a:schemeClr val="tx1">
                    <a:tint val="75000"/>
                  </a:schemeClr>
                </a:solidFill>
              </a:defRPr>
            </a:lvl1pPr>
          </a:lstStyle>
          <a:p>
            <a:fld id="{EC2E22CA-0FE4-4EBA-8416-280DE5BB83E9}" type="datetimeFigureOut">
              <a:rPr kumimoji="1" lang="ja-JP" altLang="en-US" smtClean="0"/>
              <a:t>2023/12/13</a:t>
            </a:fld>
            <a:endParaRPr kumimoji="1" lang="ja-JP" altLang="en-US"/>
          </a:p>
        </p:txBody>
      </p:sp>
      <p:sp>
        <p:nvSpPr>
          <p:cNvPr id="1028" name="Footer Placeholder 4"/>
          <p:cNvSpPr>
            <a:spLocks noGrp="1"/>
          </p:cNvSpPr>
          <p:nvPr>
            <p:ph type="ftr" sz="quarter" idx="3"/>
          </p:nvPr>
        </p:nvSpPr>
        <p:spPr>
          <a:xfrm>
            <a:off x="3281363" y="6356351"/>
            <a:ext cx="3343275" cy="365125"/>
          </a:xfrm>
          <a:prstGeom prst="rect">
            <a:avLst/>
          </a:prstGeom>
        </p:spPr>
        <p:txBody>
          <a:bodyPr vert="horz" lIns="91440" tIns="45720" rIns="91440" bIns="45720" rtlCol="0" anchor="ctr"/>
          <a:lstStyle>
            <a:lvl1pPr algn="ctr">
              <a:defRPr sz="1403">
                <a:solidFill>
                  <a:schemeClr val="tx1">
                    <a:tint val="75000"/>
                  </a:schemeClr>
                </a:solidFill>
              </a:defRPr>
            </a:lvl1pPr>
          </a:lstStyle>
          <a:p>
            <a:endParaRPr kumimoji="1" lang="ja-JP" altLang="en-US"/>
          </a:p>
        </p:txBody>
      </p:sp>
      <p:sp>
        <p:nvSpPr>
          <p:cNvPr id="1029" name="Slide Number Placeholder 5"/>
          <p:cNvSpPr>
            <a:spLocks noGrp="1"/>
          </p:cNvSpPr>
          <p:nvPr>
            <p:ph type="sldNum" sz="quarter" idx="4"/>
          </p:nvPr>
        </p:nvSpPr>
        <p:spPr>
          <a:xfrm>
            <a:off x="6996113" y="6356351"/>
            <a:ext cx="2228850" cy="365125"/>
          </a:xfrm>
          <a:prstGeom prst="rect">
            <a:avLst/>
          </a:prstGeom>
        </p:spPr>
        <p:txBody>
          <a:bodyPr vert="horz" lIns="91440" tIns="45720" rIns="91440" bIns="45720" rtlCol="0" anchor="ctr"/>
          <a:lstStyle>
            <a:lvl1pPr algn="r">
              <a:defRPr sz="1403">
                <a:solidFill>
                  <a:schemeClr val="tx1">
                    <a:tint val="75000"/>
                  </a:schemeClr>
                </a:solidFill>
              </a:defRPr>
            </a:lvl1pPr>
          </a:lstStyle>
          <a:p>
            <a:fld id="{0A12E57B-18CE-4102-8552-FC5DD87862DC}" type="slidenum">
              <a:rPr kumimoji="1" lang="ja-JP" altLang="en-US" smtClean="0"/>
              <a:t>‹#›</a:t>
            </a:fld>
            <a:endParaRPr kumimoji="1" lang="ja-JP" altLang="en-US"/>
          </a:p>
        </p:txBody>
      </p:sp>
    </p:spTree>
    <p:extLst>
      <p:ext uri="{BB962C8B-B14F-4D97-AF65-F5344CB8AC3E}">
        <p14:creationId xmlns:p14="http://schemas.microsoft.com/office/powerpoint/2010/main" val="40038292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069208" rtl="0" eaLnBrk="1" latinLnBrk="0" hangingPunct="1">
        <a:lnSpc>
          <a:spcPct val="90000"/>
        </a:lnSpc>
        <a:spcBef>
          <a:spcPct val="0"/>
        </a:spcBef>
        <a:buNone/>
        <a:defRPr kumimoji="1" sz="5145" kern="1200">
          <a:solidFill>
            <a:schemeClr val="tx1"/>
          </a:solidFill>
          <a:latin typeface="+mj-lt"/>
          <a:ea typeface="+mj-ea"/>
          <a:cs typeface="+mj-cs"/>
        </a:defRPr>
      </a:lvl1pPr>
    </p:titleStyle>
    <p:bodyStyle>
      <a:lvl1pPr marL="267302" indent="-267302" algn="l" defTabSz="1069208" rtl="0" eaLnBrk="1" latinLnBrk="0" hangingPunct="1">
        <a:lnSpc>
          <a:spcPct val="90000"/>
        </a:lnSpc>
        <a:spcBef>
          <a:spcPts val="1169"/>
        </a:spcBef>
        <a:buFont typeface="Arial" panose="020B0604020202020204" pitchFamily="34" charset="0"/>
        <a:buChar char="•"/>
        <a:defRPr kumimoji="1" sz="3274" kern="1200">
          <a:solidFill>
            <a:schemeClr val="tx1"/>
          </a:solidFill>
          <a:latin typeface="+mn-lt"/>
          <a:ea typeface="+mn-ea"/>
          <a:cs typeface="+mn-cs"/>
        </a:defRPr>
      </a:lvl1pPr>
      <a:lvl2pPr marL="801906" indent="-267302" algn="l" defTabSz="1069208" rtl="0" eaLnBrk="1" latinLnBrk="0" hangingPunct="1">
        <a:lnSpc>
          <a:spcPct val="90000"/>
        </a:lnSpc>
        <a:spcBef>
          <a:spcPts val="585"/>
        </a:spcBef>
        <a:buFont typeface="Arial" panose="020B0604020202020204" pitchFamily="34" charset="0"/>
        <a:buChar char="•"/>
        <a:defRPr kumimoji="1" sz="2806" kern="1200">
          <a:solidFill>
            <a:schemeClr val="tx1"/>
          </a:solidFill>
          <a:latin typeface="+mn-lt"/>
          <a:ea typeface="+mn-ea"/>
          <a:cs typeface="+mn-cs"/>
        </a:defRPr>
      </a:lvl2pPr>
      <a:lvl3pPr marL="1336510" indent="-267302" algn="l" defTabSz="1069208" rtl="0" eaLnBrk="1" latinLnBrk="0" hangingPunct="1">
        <a:lnSpc>
          <a:spcPct val="90000"/>
        </a:lnSpc>
        <a:spcBef>
          <a:spcPts val="585"/>
        </a:spcBef>
        <a:buFont typeface="Arial" panose="020B0604020202020204" pitchFamily="34" charset="0"/>
        <a:buChar char="•"/>
        <a:defRPr kumimoji="1" sz="2339" kern="1200">
          <a:solidFill>
            <a:schemeClr val="tx1"/>
          </a:solidFill>
          <a:latin typeface="+mn-lt"/>
          <a:ea typeface="+mn-ea"/>
          <a:cs typeface="+mn-cs"/>
        </a:defRPr>
      </a:lvl3pPr>
      <a:lvl4pPr marL="1871114" indent="-267302" algn="l" defTabSz="1069208" rtl="0" eaLnBrk="1" latinLnBrk="0" hangingPunct="1">
        <a:lnSpc>
          <a:spcPct val="90000"/>
        </a:lnSpc>
        <a:spcBef>
          <a:spcPts val="585"/>
        </a:spcBef>
        <a:buFont typeface="Arial" panose="020B0604020202020204" pitchFamily="34" charset="0"/>
        <a:buChar char="•"/>
        <a:defRPr kumimoji="1" sz="2105" kern="1200">
          <a:solidFill>
            <a:schemeClr val="tx1"/>
          </a:solidFill>
          <a:latin typeface="+mn-lt"/>
          <a:ea typeface="+mn-ea"/>
          <a:cs typeface="+mn-cs"/>
        </a:defRPr>
      </a:lvl4pPr>
      <a:lvl5pPr marL="2405718" indent="-267302" algn="l" defTabSz="1069208" rtl="0" eaLnBrk="1" latinLnBrk="0" hangingPunct="1">
        <a:lnSpc>
          <a:spcPct val="90000"/>
        </a:lnSpc>
        <a:spcBef>
          <a:spcPts val="585"/>
        </a:spcBef>
        <a:buFont typeface="Arial" panose="020B0604020202020204" pitchFamily="34" charset="0"/>
        <a:buChar char="•"/>
        <a:defRPr kumimoji="1" sz="2105" kern="1200">
          <a:solidFill>
            <a:schemeClr val="tx1"/>
          </a:solidFill>
          <a:latin typeface="+mn-lt"/>
          <a:ea typeface="+mn-ea"/>
          <a:cs typeface="+mn-cs"/>
        </a:defRPr>
      </a:lvl5pPr>
      <a:lvl6pPr marL="2940322" indent="-267302" algn="l" defTabSz="1069208" rtl="0" eaLnBrk="1" latinLnBrk="0" hangingPunct="1">
        <a:lnSpc>
          <a:spcPct val="90000"/>
        </a:lnSpc>
        <a:spcBef>
          <a:spcPts val="585"/>
        </a:spcBef>
        <a:buFont typeface="Arial" panose="020B0604020202020204" pitchFamily="34" charset="0"/>
        <a:buChar char="•"/>
        <a:defRPr kumimoji="1" sz="2105" kern="1200">
          <a:solidFill>
            <a:schemeClr val="tx1"/>
          </a:solidFill>
          <a:latin typeface="+mn-lt"/>
          <a:ea typeface="+mn-ea"/>
          <a:cs typeface="+mn-cs"/>
        </a:defRPr>
      </a:lvl6pPr>
      <a:lvl7pPr marL="3474926" indent="-267302" algn="l" defTabSz="1069208" rtl="0" eaLnBrk="1" latinLnBrk="0" hangingPunct="1">
        <a:lnSpc>
          <a:spcPct val="90000"/>
        </a:lnSpc>
        <a:spcBef>
          <a:spcPts val="585"/>
        </a:spcBef>
        <a:buFont typeface="Arial" panose="020B0604020202020204" pitchFamily="34" charset="0"/>
        <a:buChar char="•"/>
        <a:defRPr kumimoji="1" sz="2105" kern="1200">
          <a:solidFill>
            <a:schemeClr val="tx1"/>
          </a:solidFill>
          <a:latin typeface="+mn-lt"/>
          <a:ea typeface="+mn-ea"/>
          <a:cs typeface="+mn-cs"/>
        </a:defRPr>
      </a:lvl7pPr>
      <a:lvl8pPr marL="4009530" indent="-267302" algn="l" defTabSz="1069208" rtl="0" eaLnBrk="1" latinLnBrk="0" hangingPunct="1">
        <a:lnSpc>
          <a:spcPct val="90000"/>
        </a:lnSpc>
        <a:spcBef>
          <a:spcPts val="585"/>
        </a:spcBef>
        <a:buFont typeface="Arial" panose="020B0604020202020204" pitchFamily="34" charset="0"/>
        <a:buChar char="•"/>
        <a:defRPr kumimoji="1" sz="2105" kern="1200">
          <a:solidFill>
            <a:schemeClr val="tx1"/>
          </a:solidFill>
          <a:latin typeface="+mn-lt"/>
          <a:ea typeface="+mn-ea"/>
          <a:cs typeface="+mn-cs"/>
        </a:defRPr>
      </a:lvl8pPr>
      <a:lvl9pPr marL="4544134" indent="-267302" algn="l" defTabSz="1069208" rtl="0" eaLnBrk="1" latinLnBrk="0" hangingPunct="1">
        <a:lnSpc>
          <a:spcPct val="90000"/>
        </a:lnSpc>
        <a:spcBef>
          <a:spcPts val="585"/>
        </a:spcBef>
        <a:buFont typeface="Arial" panose="020B0604020202020204" pitchFamily="34" charset="0"/>
        <a:buChar char="•"/>
        <a:defRPr kumimoji="1" sz="2105" kern="1200">
          <a:solidFill>
            <a:schemeClr val="tx1"/>
          </a:solidFill>
          <a:latin typeface="+mn-lt"/>
          <a:ea typeface="+mn-ea"/>
          <a:cs typeface="+mn-cs"/>
        </a:defRPr>
      </a:lvl9pPr>
    </p:bodyStyle>
    <p:otherStyle>
      <a:defPPr>
        <a:defRPr lang="en-US"/>
      </a:defPPr>
      <a:lvl1pPr marL="0" algn="l" defTabSz="1069208" rtl="0" eaLnBrk="1" latinLnBrk="0" hangingPunct="1">
        <a:defRPr kumimoji="1" sz="2105" kern="1200">
          <a:solidFill>
            <a:schemeClr val="tx1"/>
          </a:solidFill>
          <a:latin typeface="+mn-lt"/>
          <a:ea typeface="+mn-ea"/>
          <a:cs typeface="+mn-cs"/>
        </a:defRPr>
      </a:lvl1pPr>
      <a:lvl2pPr marL="534604" algn="l" defTabSz="1069208" rtl="0" eaLnBrk="1" latinLnBrk="0" hangingPunct="1">
        <a:defRPr kumimoji="1" sz="2105" kern="1200">
          <a:solidFill>
            <a:schemeClr val="tx1"/>
          </a:solidFill>
          <a:latin typeface="+mn-lt"/>
          <a:ea typeface="+mn-ea"/>
          <a:cs typeface="+mn-cs"/>
        </a:defRPr>
      </a:lvl2pPr>
      <a:lvl3pPr marL="1069208" algn="l" defTabSz="1069208" rtl="0" eaLnBrk="1" latinLnBrk="0" hangingPunct="1">
        <a:defRPr kumimoji="1" sz="2105" kern="1200">
          <a:solidFill>
            <a:schemeClr val="tx1"/>
          </a:solidFill>
          <a:latin typeface="+mn-lt"/>
          <a:ea typeface="+mn-ea"/>
          <a:cs typeface="+mn-cs"/>
        </a:defRPr>
      </a:lvl3pPr>
      <a:lvl4pPr marL="1603812" algn="l" defTabSz="1069208" rtl="0" eaLnBrk="1" latinLnBrk="0" hangingPunct="1">
        <a:defRPr kumimoji="1" sz="2105" kern="1200">
          <a:solidFill>
            <a:schemeClr val="tx1"/>
          </a:solidFill>
          <a:latin typeface="+mn-lt"/>
          <a:ea typeface="+mn-ea"/>
          <a:cs typeface="+mn-cs"/>
        </a:defRPr>
      </a:lvl4pPr>
      <a:lvl5pPr marL="2138416" algn="l" defTabSz="1069208" rtl="0" eaLnBrk="1" latinLnBrk="0" hangingPunct="1">
        <a:defRPr kumimoji="1" sz="2105" kern="1200">
          <a:solidFill>
            <a:schemeClr val="tx1"/>
          </a:solidFill>
          <a:latin typeface="+mn-lt"/>
          <a:ea typeface="+mn-ea"/>
          <a:cs typeface="+mn-cs"/>
        </a:defRPr>
      </a:lvl5pPr>
      <a:lvl6pPr marL="2673020" algn="l" defTabSz="1069208" rtl="0" eaLnBrk="1" latinLnBrk="0" hangingPunct="1">
        <a:defRPr kumimoji="1" sz="2105" kern="1200">
          <a:solidFill>
            <a:schemeClr val="tx1"/>
          </a:solidFill>
          <a:latin typeface="+mn-lt"/>
          <a:ea typeface="+mn-ea"/>
          <a:cs typeface="+mn-cs"/>
        </a:defRPr>
      </a:lvl6pPr>
      <a:lvl7pPr marL="3207624" algn="l" defTabSz="1069208" rtl="0" eaLnBrk="1" latinLnBrk="0" hangingPunct="1">
        <a:defRPr kumimoji="1" sz="2105" kern="1200">
          <a:solidFill>
            <a:schemeClr val="tx1"/>
          </a:solidFill>
          <a:latin typeface="+mn-lt"/>
          <a:ea typeface="+mn-ea"/>
          <a:cs typeface="+mn-cs"/>
        </a:defRPr>
      </a:lvl7pPr>
      <a:lvl8pPr marL="3742228" algn="l" defTabSz="1069208" rtl="0" eaLnBrk="1" latinLnBrk="0" hangingPunct="1">
        <a:defRPr kumimoji="1" sz="2105" kern="1200">
          <a:solidFill>
            <a:schemeClr val="tx1"/>
          </a:solidFill>
          <a:latin typeface="+mn-lt"/>
          <a:ea typeface="+mn-ea"/>
          <a:cs typeface="+mn-cs"/>
        </a:defRPr>
      </a:lvl8pPr>
      <a:lvl9pPr marL="4276832" algn="l" defTabSz="1069208" rtl="0" eaLnBrk="1" latinLnBrk="0" hangingPunct="1">
        <a:defRPr kumimoji="1" sz="2105" kern="1200">
          <a:solidFill>
            <a:schemeClr val="tx1"/>
          </a:solidFill>
          <a:latin typeface="+mn-lt"/>
          <a:ea typeface="+mn-ea"/>
          <a:cs typeface="+mn-cs"/>
        </a:defRPr>
      </a:lvl9pPr>
    </p:otherStyle>
  </p:txStyles>
</p:sldMaster>
</file>

<file path=ppt/slides/_rels/slide1.xml.rels><?xml version="1.0" encoding="UTF-8"?><Relationships xmlns="http://schemas.openxmlformats.org/package/2006/relationships"><Relationship Id="rId1" Type="http://schemas.openxmlformats.org/officeDocument/2006/relationships/image" Target="../media/image1.png" /><Relationship Id="rId2" Type="http://schemas.openxmlformats.org/officeDocument/2006/relationships/image" Target="../media/image2.png" /><Relationship Id="rId3" Type="http://schemas.openxmlformats.org/officeDocument/2006/relationships/slideLayout" Target="../slideLayouts/slideLayout1.xml" /><Relationship Id="rId4" Type="http://schemas.openxmlformats.org/officeDocument/2006/relationships/notesSlide" Target="../notesSlides/notesSlide1.xml" /></Relationships>
</file>

<file path=ppt/slides/_rels/slide2.xml.rels><?xml version="1.0" encoding="UTF-8"?><Relationships xmlns="http://schemas.openxmlformats.org/package/2006/relationships"><Relationship Id="rId1" Type="http://schemas.openxmlformats.org/officeDocument/2006/relationships/image" Target="../media/image3.png" /><Relationship Id="rId2" Type="http://schemas.openxmlformats.org/officeDocument/2006/relationships/image" Target="../media/image4.jpeg" /><Relationship Id="rId3" Type="http://schemas.openxmlformats.org/officeDocument/2006/relationships/image" Target="../media/image5.png" /><Relationship Id="rId4" Type="http://schemas.openxmlformats.org/officeDocument/2006/relationships/image" Target="../media/image6.png" /><Relationship Id="rId5" Type="http://schemas.openxmlformats.org/officeDocument/2006/relationships/image" Target="../media/image7.png" /><Relationship Id="rId6" Type="http://schemas.openxmlformats.org/officeDocument/2006/relationships/image" Target="../media/image8.png" /><Relationship Id="rId7" Type="http://schemas.openxmlformats.org/officeDocument/2006/relationships/image" Target="../media/image9.png" /><Relationship Id="rId8" Type="http://schemas.openxmlformats.org/officeDocument/2006/relationships/slideLayout" Target="../slideLayouts/slideLayout2.xml" /></Relationships>
</file>

<file path=ppt/slides/_rels/slide3.xml.rels><?xml version="1.0" encoding="UTF-8"?><Relationships xmlns="http://schemas.openxmlformats.org/package/2006/relationships"><Relationship Id="rId1" Type="http://schemas.openxmlformats.org/officeDocument/2006/relationships/image" Target="../media/image10.png" /><Relationship Id="rId2" Type="http://schemas.openxmlformats.org/officeDocument/2006/relationships/image" Target="../media/image4.jpeg" /><Relationship Id="rId3" Type="http://schemas.openxmlformats.org/officeDocument/2006/relationships/image" Target="../media/image11.png" /><Relationship Id="rId4" Type="http://schemas.openxmlformats.org/officeDocument/2006/relationships/image" Target="../media/image9.png" /><Relationship Id="rId5" Type="http://schemas.openxmlformats.org/officeDocument/2006/relationships/image" Target="../media/image5.png" /><Relationship Id="rId6" Type="http://schemas.openxmlformats.org/officeDocument/2006/relationships/image" Target="../media/image6.png" /><Relationship Id="rId7" Type="http://schemas.openxmlformats.org/officeDocument/2006/relationships/image" Target="../media/image7.png" /><Relationship Id="rId8" Type="http://schemas.openxmlformats.org/officeDocument/2006/relationships/image" Target="../media/image8.png" /><Relationship Id="rId9" Type="http://schemas.openxmlformats.org/officeDocument/2006/relationships/slideLayout" Target="../slideLayouts/slideLayout2.xml" /></Relationships>
</file>

<file path=ppt/slides/_rels/slide4.xml.rels><?xml version="1.0" encoding="UTF-8"?><Relationships xmlns="http://schemas.openxmlformats.org/package/2006/relationships"><Relationship Id="rId1" Type="http://schemas.openxmlformats.org/officeDocument/2006/relationships/image" Target="../media/image12.png" /><Relationship Id="rId2" Type="http://schemas.openxmlformats.org/officeDocument/2006/relationships/image" Target="../media/image4.jpeg" /><Relationship Id="rId3" Type="http://schemas.openxmlformats.org/officeDocument/2006/relationships/image" Target="../media/image11.png" /><Relationship Id="rId4" Type="http://schemas.openxmlformats.org/officeDocument/2006/relationships/image" Target="../media/image9.png" /><Relationship Id="rId5" Type="http://schemas.openxmlformats.org/officeDocument/2006/relationships/image" Target="../media/image5.png" /><Relationship Id="rId6" Type="http://schemas.openxmlformats.org/officeDocument/2006/relationships/image" Target="../media/image6.png" /><Relationship Id="rId7" Type="http://schemas.openxmlformats.org/officeDocument/2006/relationships/image" Target="../media/image7.png" /><Relationship Id="rId8" Type="http://schemas.openxmlformats.org/officeDocument/2006/relationships/image" Target="../media/image8.png" /><Relationship Id="rId9" Type="http://schemas.openxmlformats.org/officeDocument/2006/relationships/slideLayout" Target="../slideLayouts/slideLayout2.xml" /></Relationships>
</file>

<file path=ppt/slides/_rels/slide5.xml.rels><?xml version="1.0" encoding="UTF-8"?><Relationships xmlns="http://schemas.openxmlformats.org/package/2006/relationships"><Relationship Id="rId1" Type="http://schemas.openxmlformats.org/officeDocument/2006/relationships/image" Target="../media/image13.png" /><Relationship Id="rId2" Type="http://schemas.openxmlformats.org/officeDocument/2006/relationships/slideLayout" Target="../slideLayouts/slideLayout2.xml" /></Relationships>
</file>

<file path=ppt/slides/_rels/slide6.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7.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8.xml.rels><?xml version="1.0" encoding="UTF-8"?><Relationships xmlns="http://schemas.openxmlformats.org/package/2006/relationships"><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pic>
        <p:nvPicPr>
          <p:cNvPr id="1107" name="図 211"/>
          <p:cNvPicPr>
            <a:picLocks noChangeAspect="1"/>
          </p:cNvPicPr>
          <p:nvPr/>
        </p:nvPicPr>
        <p:blipFill>
          <a:blip r:embed="rId1"/>
          <a:srcRect l="20343" t="11592" r="21777" b="54065"/>
          <a:stretch>
            <a:fillRect/>
          </a:stretch>
        </p:blipFill>
        <p:spPr>
          <a:xfrm>
            <a:off x="447949" y="291330"/>
            <a:ext cx="8417710" cy="561352"/>
          </a:xfrm>
          <a:prstGeom prst="rect">
            <a:avLst/>
          </a:prstGeom>
        </p:spPr>
      </p:pic>
      <p:sp>
        <p:nvSpPr>
          <p:cNvPr id="1108" name="object 251"/>
          <p:cNvSpPr txBox="1"/>
          <p:nvPr/>
        </p:nvSpPr>
        <p:spPr>
          <a:xfrm>
            <a:off x="68412" y="334780"/>
            <a:ext cx="9625571" cy="369332"/>
          </a:xfrm>
          <a:prstGeom prst="rect">
            <a:avLst/>
          </a:prstGeom>
          <a:ln>
            <a:noFill/>
          </a:ln>
        </p:spPr>
        <p:txBody>
          <a:bodyPr vert="horz" wrap="square" lIns="0" tIns="0" rIns="0" bIns="0" rtlCol="0">
            <a:spAutoFit/>
          </a:bodyPr>
          <a:lstStyle/>
          <a:p>
            <a:pPr algn="ctr">
              <a:lnSpc>
                <a:spcPct val="100000"/>
              </a:lnSpc>
            </a:pPr>
            <a:r>
              <a:rPr sz="2400" dirty="0">
                <a:solidFill>
                  <a:schemeClr val="tx1"/>
                </a:solidFill>
                <a:latin typeface="ＭＳ ゴシック" panose="020B0609070205080204" pitchFamily="49" charset="-128"/>
                <a:ea typeface="ＭＳ ゴシック" panose="020B0609070205080204" pitchFamily="49" charset="-128"/>
                <a:cs typeface="HGｺﾞｼｯｸE"/>
              </a:rPr>
              <a:t>●久御山町の都市計画決定(変更)に関するお知らせ●</a:t>
            </a:r>
            <a:endParaRPr lang="ja-JP" altLang="en-US" sz="2400" dirty="0">
              <a:solidFill>
                <a:schemeClr val="tx1"/>
              </a:solidFill>
              <a:latin typeface="ＭＳ ゴシック" panose="020B0609070205080204" pitchFamily="49" charset="-128"/>
              <a:ea typeface="ＭＳ ゴシック" panose="020B0609070205080204" pitchFamily="49" charset="-128"/>
              <a:cs typeface="HGｺﾞｼｯｸE"/>
            </a:endParaRPr>
          </a:p>
        </p:txBody>
      </p:sp>
      <p:sp>
        <p:nvSpPr>
          <p:cNvPr id="1109" name="テキスト 223"/>
          <p:cNvSpPr txBox="1"/>
          <p:nvPr/>
        </p:nvSpPr>
        <p:spPr>
          <a:xfrm>
            <a:off x="505411" y="876494"/>
            <a:ext cx="8824725" cy="522327"/>
          </a:xfrm>
          <a:prstGeom prst="rect">
            <a:avLst/>
          </a:prstGeom>
        </p:spPr>
        <p:txBody>
          <a:bodyPr wrap="square">
            <a:spAutoFit/>
          </a:bodyPr>
          <a:p>
            <a:pPr>
              <a:defRPr lang="ja-JP" altLang="en-US"/>
            </a:pPr>
            <a:r>
              <a:rPr lang="ja-JP" altLang="en-US" sz="1400"/>
              <a:t>久御山町では、京都府の市街化区域と市街化調整区域の区分（線引き）の見直しに伴い、下記の都市計画決定（変更）を行いました。 </a:t>
            </a:r>
            <a:endParaRPr lang="ja-JP" altLang="en-US"/>
          </a:p>
        </p:txBody>
      </p:sp>
      <p:pic>
        <p:nvPicPr>
          <p:cNvPr id="1110" name="図 328"/>
          <p:cNvPicPr>
            <a:picLocks noChangeAspect="1"/>
          </p:cNvPicPr>
          <p:nvPr/>
        </p:nvPicPr>
        <p:blipFill>
          <a:blip r:embed="rId2"/>
          <a:srcRect r="2023"/>
          <a:stretch>
            <a:fillRect/>
          </a:stretch>
        </p:blipFill>
        <p:spPr>
          <a:xfrm>
            <a:off x="2216346" y="1355314"/>
            <a:ext cx="5188545" cy="3514742"/>
          </a:xfrm>
          <a:prstGeom prst="rect">
            <a:avLst/>
          </a:prstGeom>
        </p:spPr>
      </p:pic>
      <p:sp>
        <p:nvSpPr>
          <p:cNvPr id="1111" name="object 96"/>
          <p:cNvSpPr/>
          <p:nvPr/>
        </p:nvSpPr>
        <p:spPr>
          <a:xfrm>
            <a:off x="280391" y="4964643"/>
            <a:ext cx="7572837" cy="1531874"/>
          </a:xfrm>
          <a:custGeom>
            <a:avLst/>
            <a:gdLst/>
            <a:ahLst/>
            <a:cxnLst/>
            <a:rect l="l" t="t" r="r" b="b"/>
            <a:pathLst>
              <a:path w="7499350" h="3045459">
                <a:moveTo>
                  <a:pt x="7132878" y="0"/>
                </a:moveTo>
                <a:lnTo>
                  <a:pt x="366014" y="0"/>
                </a:lnTo>
                <a:lnTo>
                  <a:pt x="316526" y="3324"/>
                </a:lnTo>
                <a:lnTo>
                  <a:pt x="269007" y="13005"/>
                </a:lnTo>
                <a:lnTo>
                  <a:pt x="223902" y="28602"/>
                </a:lnTo>
                <a:lnTo>
                  <a:pt x="181657" y="49674"/>
                </a:lnTo>
                <a:lnTo>
                  <a:pt x="142714" y="75780"/>
                </a:lnTo>
                <a:lnTo>
                  <a:pt x="107521" y="106481"/>
                </a:lnTo>
                <a:lnTo>
                  <a:pt x="76521" y="141335"/>
                </a:lnTo>
                <a:lnTo>
                  <a:pt x="50160" y="179903"/>
                </a:lnTo>
                <a:lnTo>
                  <a:pt x="28882" y="221743"/>
                </a:lnTo>
                <a:lnTo>
                  <a:pt x="13133" y="266416"/>
                </a:lnTo>
                <a:lnTo>
                  <a:pt x="3357" y="313480"/>
                </a:lnTo>
                <a:lnTo>
                  <a:pt x="0" y="362496"/>
                </a:lnTo>
                <a:lnTo>
                  <a:pt x="0" y="2682455"/>
                </a:lnTo>
                <a:lnTo>
                  <a:pt x="3357" y="2731468"/>
                </a:lnTo>
                <a:lnTo>
                  <a:pt x="13133" y="2778531"/>
                </a:lnTo>
                <a:lnTo>
                  <a:pt x="28882" y="2823202"/>
                </a:lnTo>
                <a:lnTo>
                  <a:pt x="50160" y="2865042"/>
                </a:lnTo>
                <a:lnTo>
                  <a:pt x="76521" y="2903610"/>
                </a:lnTo>
                <a:lnTo>
                  <a:pt x="107521" y="2938465"/>
                </a:lnTo>
                <a:lnTo>
                  <a:pt x="142714" y="2969167"/>
                </a:lnTo>
                <a:lnTo>
                  <a:pt x="181657" y="2995274"/>
                </a:lnTo>
                <a:lnTo>
                  <a:pt x="223902" y="3016347"/>
                </a:lnTo>
                <a:lnTo>
                  <a:pt x="269007" y="3031945"/>
                </a:lnTo>
                <a:lnTo>
                  <a:pt x="316526" y="3041626"/>
                </a:lnTo>
                <a:lnTo>
                  <a:pt x="366014" y="3044952"/>
                </a:lnTo>
                <a:lnTo>
                  <a:pt x="7132878" y="3044952"/>
                </a:lnTo>
                <a:lnTo>
                  <a:pt x="7182369" y="3041626"/>
                </a:lnTo>
                <a:lnTo>
                  <a:pt x="7229890" y="3031945"/>
                </a:lnTo>
                <a:lnTo>
                  <a:pt x="7274997" y="3016347"/>
                </a:lnTo>
                <a:lnTo>
                  <a:pt x="7317244" y="2995274"/>
                </a:lnTo>
                <a:lnTo>
                  <a:pt x="7356188" y="2969167"/>
                </a:lnTo>
                <a:lnTo>
                  <a:pt x="7391382" y="2938465"/>
                </a:lnTo>
                <a:lnTo>
                  <a:pt x="7422383" y="2903610"/>
                </a:lnTo>
                <a:lnTo>
                  <a:pt x="7448744" y="2865042"/>
                </a:lnTo>
                <a:lnTo>
                  <a:pt x="7470022" y="2823202"/>
                </a:lnTo>
                <a:lnTo>
                  <a:pt x="7485772" y="2778531"/>
                </a:lnTo>
                <a:lnTo>
                  <a:pt x="7495548" y="2731468"/>
                </a:lnTo>
                <a:lnTo>
                  <a:pt x="7498905" y="2682455"/>
                </a:lnTo>
                <a:lnTo>
                  <a:pt x="7498905" y="362496"/>
                </a:lnTo>
                <a:lnTo>
                  <a:pt x="7495548" y="313480"/>
                </a:lnTo>
                <a:lnTo>
                  <a:pt x="7485772" y="266416"/>
                </a:lnTo>
                <a:lnTo>
                  <a:pt x="7470022" y="221743"/>
                </a:lnTo>
                <a:lnTo>
                  <a:pt x="7448744" y="179903"/>
                </a:lnTo>
                <a:lnTo>
                  <a:pt x="7422383" y="141335"/>
                </a:lnTo>
                <a:lnTo>
                  <a:pt x="7391382" y="106481"/>
                </a:lnTo>
                <a:lnTo>
                  <a:pt x="7356188" y="75780"/>
                </a:lnTo>
                <a:lnTo>
                  <a:pt x="7317244" y="49674"/>
                </a:lnTo>
                <a:lnTo>
                  <a:pt x="7274997" y="28602"/>
                </a:lnTo>
                <a:lnTo>
                  <a:pt x="7229890" y="13005"/>
                </a:lnTo>
                <a:lnTo>
                  <a:pt x="7182369" y="3324"/>
                </a:lnTo>
                <a:lnTo>
                  <a:pt x="7132878" y="0"/>
                </a:lnTo>
                <a:close/>
              </a:path>
            </a:pathLst>
          </a:custGeom>
          <a:solidFill>
            <a:srgbClr val="FFF5EC"/>
          </a:solidFill>
          <a:ln w="57150">
            <a:solidFill>
              <a:srgbClr val="F79646"/>
            </a:solidFill>
          </a:ln>
        </p:spPr>
        <p:txBody>
          <a:bodyPr wrap="square" lIns="0" tIns="0" rIns="0" bIns="0" rtlCol="0"/>
          <a:lstStyle/>
          <a:p>
            <a:endParaRPr/>
          </a:p>
        </p:txBody>
      </p:sp>
      <p:grpSp>
        <p:nvGrpSpPr>
          <p:cNvPr id="1112" name="グループ化 98"/>
          <p:cNvGrpSpPr/>
          <p:nvPr/>
        </p:nvGrpSpPr>
        <p:grpSpPr>
          <a:xfrm>
            <a:off x="376050" y="4659393"/>
            <a:ext cx="1995320" cy="588010"/>
            <a:chOff x="341487" y="12509442"/>
            <a:chExt cx="1995320" cy="588010"/>
          </a:xfrm>
        </p:grpSpPr>
        <p:sp>
          <p:nvSpPr>
            <p:cNvPr id="1113" name="object 13"/>
            <p:cNvSpPr/>
            <p:nvPr/>
          </p:nvSpPr>
          <p:spPr>
            <a:xfrm>
              <a:off x="341487" y="12509442"/>
              <a:ext cx="588010" cy="588010"/>
            </a:xfrm>
            <a:custGeom>
              <a:avLst/>
              <a:gdLst/>
              <a:ahLst/>
              <a:cxnLst/>
              <a:rect l="l" t="t" r="r" b="b"/>
              <a:pathLst>
                <a:path w="588010" h="588009">
                  <a:moveTo>
                    <a:pt x="293852" y="0"/>
                  </a:moveTo>
                  <a:lnTo>
                    <a:pt x="246187" y="3846"/>
                  </a:lnTo>
                  <a:lnTo>
                    <a:pt x="200971" y="14983"/>
                  </a:lnTo>
                  <a:lnTo>
                    <a:pt x="158809" y="32804"/>
                  </a:lnTo>
                  <a:lnTo>
                    <a:pt x="120305" y="56704"/>
                  </a:lnTo>
                  <a:lnTo>
                    <a:pt x="86066" y="86079"/>
                  </a:lnTo>
                  <a:lnTo>
                    <a:pt x="56695" y="120322"/>
                  </a:lnTo>
                  <a:lnTo>
                    <a:pt x="32798" y="158829"/>
                  </a:lnTo>
                  <a:lnTo>
                    <a:pt x="14980" y="200994"/>
                  </a:lnTo>
                  <a:lnTo>
                    <a:pt x="3845" y="246212"/>
                  </a:lnTo>
                  <a:lnTo>
                    <a:pt x="0" y="293877"/>
                  </a:lnTo>
                  <a:lnTo>
                    <a:pt x="3845" y="341543"/>
                  </a:lnTo>
                  <a:lnTo>
                    <a:pt x="14980" y="386760"/>
                  </a:lnTo>
                  <a:lnTo>
                    <a:pt x="32798" y="428924"/>
                  </a:lnTo>
                  <a:lnTo>
                    <a:pt x="56695" y="467429"/>
                  </a:lnTo>
                  <a:lnTo>
                    <a:pt x="86066" y="501670"/>
                  </a:lnTo>
                  <a:lnTo>
                    <a:pt x="120305" y="531043"/>
                  </a:lnTo>
                  <a:lnTo>
                    <a:pt x="158809" y="554941"/>
                  </a:lnTo>
                  <a:lnTo>
                    <a:pt x="200971" y="572761"/>
                  </a:lnTo>
                  <a:lnTo>
                    <a:pt x="246187" y="583896"/>
                  </a:lnTo>
                  <a:lnTo>
                    <a:pt x="293852" y="587743"/>
                  </a:lnTo>
                  <a:lnTo>
                    <a:pt x="341521" y="583896"/>
                  </a:lnTo>
                  <a:lnTo>
                    <a:pt x="386742" y="572761"/>
                  </a:lnTo>
                  <a:lnTo>
                    <a:pt x="428909" y="554941"/>
                  </a:lnTo>
                  <a:lnTo>
                    <a:pt x="467418" y="531043"/>
                  </a:lnTo>
                  <a:lnTo>
                    <a:pt x="501662" y="501670"/>
                  </a:lnTo>
                  <a:lnTo>
                    <a:pt x="531037" y="467429"/>
                  </a:lnTo>
                  <a:lnTo>
                    <a:pt x="554938" y="428924"/>
                  </a:lnTo>
                  <a:lnTo>
                    <a:pt x="572760" y="386760"/>
                  </a:lnTo>
                  <a:lnTo>
                    <a:pt x="583896" y="341543"/>
                  </a:lnTo>
                  <a:lnTo>
                    <a:pt x="587743" y="293877"/>
                  </a:lnTo>
                  <a:lnTo>
                    <a:pt x="583896" y="246212"/>
                  </a:lnTo>
                  <a:lnTo>
                    <a:pt x="572760" y="200994"/>
                  </a:lnTo>
                  <a:lnTo>
                    <a:pt x="554938" y="158829"/>
                  </a:lnTo>
                  <a:lnTo>
                    <a:pt x="531037" y="120322"/>
                  </a:lnTo>
                  <a:lnTo>
                    <a:pt x="501662" y="86079"/>
                  </a:lnTo>
                  <a:lnTo>
                    <a:pt x="467418" y="56704"/>
                  </a:lnTo>
                  <a:lnTo>
                    <a:pt x="428909" y="32804"/>
                  </a:lnTo>
                  <a:lnTo>
                    <a:pt x="386742" y="14983"/>
                  </a:lnTo>
                  <a:lnTo>
                    <a:pt x="341521" y="3846"/>
                  </a:lnTo>
                  <a:lnTo>
                    <a:pt x="293852" y="0"/>
                  </a:lnTo>
                  <a:close/>
                </a:path>
              </a:pathLst>
            </a:custGeom>
            <a:solidFill>
              <a:srgbClr val="FFE0BF"/>
            </a:solidFill>
          </p:spPr>
          <p:txBody>
            <a:bodyPr wrap="square" lIns="0" tIns="0" rIns="0" bIns="0" rtlCol="0"/>
            <a:lstStyle/>
            <a:p>
              <a:endParaRPr/>
            </a:p>
          </p:txBody>
        </p:sp>
        <p:sp>
          <p:nvSpPr>
            <p:cNvPr id="1114" name="object 14"/>
            <p:cNvSpPr/>
            <p:nvPr/>
          </p:nvSpPr>
          <p:spPr>
            <a:xfrm>
              <a:off x="781208" y="12541413"/>
              <a:ext cx="525780" cy="525780"/>
            </a:xfrm>
            <a:custGeom>
              <a:avLst/>
              <a:gdLst/>
              <a:ahLst/>
              <a:cxnLst/>
              <a:rect l="l" t="t" r="r" b="b"/>
              <a:pathLst>
                <a:path w="525780" h="525779">
                  <a:moveTo>
                    <a:pt x="262775" y="0"/>
                  </a:moveTo>
                  <a:lnTo>
                    <a:pt x="215545" y="4233"/>
                  </a:lnTo>
                  <a:lnTo>
                    <a:pt x="171091" y="16440"/>
                  </a:lnTo>
                  <a:lnTo>
                    <a:pt x="130155" y="35877"/>
                  </a:lnTo>
                  <a:lnTo>
                    <a:pt x="93479" y="61804"/>
                  </a:lnTo>
                  <a:lnTo>
                    <a:pt x="61807" y="93476"/>
                  </a:lnTo>
                  <a:lnTo>
                    <a:pt x="35880" y="130153"/>
                  </a:lnTo>
                  <a:lnTo>
                    <a:pt x="16441" y="171092"/>
                  </a:lnTo>
                  <a:lnTo>
                    <a:pt x="4234" y="215551"/>
                  </a:lnTo>
                  <a:lnTo>
                    <a:pt x="0" y="262788"/>
                  </a:lnTo>
                  <a:lnTo>
                    <a:pt x="4234" y="310025"/>
                  </a:lnTo>
                  <a:lnTo>
                    <a:pt x="16441" y="354484"/>
                  </a:lnTo>
                  <a:lnTo>
                    <a:pt x="35880" y="395423"/>
                  </a:lnTo>
                  <a:lnTo>
                    <a:pt x="61807" y="432100"/>
                  </a:lnTo>
                  <a:lnTo>
                    <a:pt x="93479" y="463772"/>
                  </a:lnTo>
                  <a:lnTo>
                    <a:pt x="130155" y="489698"/>
                  </a:lnTo>
                  <a:lnTo>
                    <a:pt x="171091" y="509136"/>
                  </a:lnTo>
                  <a:lnTo>
                    <a:pt x="215545" y="521342"/>
                  </a:lnTo>
                  <a:lnTo>
                    <a:pt x="262775" y="525576"/>
                  </a:lnTo>
                  <a:lnTo>
                    <a:pt x="310017" y="521342"/>
                  </a:lnTo>
                  <a:lnTo>
                    <a:pt x="354481" y="509136"/>
                  </a:lnTo>
                  <a:lnTo>
                    <a:pt x="395426" y="489698"/>
                  </a:lnTo>
                  <a:lnTo>
                    <a:pt x="432108" y="463772"/>
                  </a:lnTo>
                  <a:lnTo>
                    <a:pt x="463786" y="432100"/>
                  </a:lnTo>
                  <a:lnTo>
                    <a:pt x="489717" y="395423"/>
                  </a:lnTo>
                  <a:lnTo>
                    <a:pt x="509158" y="354484"/>
                  </a:lnTo>
                  <a:lnTo>
                    <a:pt x="521367" y="310025"/>
                  </a:lnTo>
                  <a:lnTo>
                    <a:pt x="525602" y="262788"/>
                  </a:lnTo>
                  <a:lnTo>
                    <a:pt x="521367" y="215551"/>
                  </a:lnTo>
                  <a:lnTo>
                    <a:pt x="509158" y="171092"/>
                  </a:lnTo>
                  <a:lnTo>
                    <a:pt x="489717" y="130153"/>
                  </a:lnTo>
                  <a:lnTo>
                    <a:pt x="463786" y="93476"/>
                  </a:lnTo>
                  <a:lnTo>
                    <a:pt x="432108" y="61804"/>
                  </a:lnTo>
                  <a:lnTo>
                    <a:pt x="395426" y="35877"/>
                  </a:lnTo>
                  <a:lnTo>
                    <a:pt x="354481" y="16440"/>
                  </a:lnTo>
                  <a:lnTo>
                    <a:pt x="310017" y="4233"/>
                  </a:lnTo>
                  <a:lnTo>
                    <a:pt x="262775" y="0"/>
                  </a:lnTo>
                  <a:close/>
                </a:path>
              </a:pathLst>
            </a:custGeom>
            <a:solidFill>
              <a:srgbClr val="FED3A4"/>
            </a:solidFill>
          </p:spPr>
          <p:txBody>
            <a:bodyPr wrap="square" lIns="0" tIns="0" rIns="0" bIns="0" rtlCol="0"/>
            <a:lstStyle/>
            <a:p>
              <a:endParaRPr/>
            </a:p>
          </p:txBody>
        </p:sp>
        <p:sp>
          <p:nvSpPr>
            <p:cNvPr id="1115" name="object 15"/>
            <p:cNvSpPr/>
            <p:nvPr/>
          </p:nvSpPr>
          <p:spPr>
            <a:xfrm>
              <a:off x="1220933" y="12573357"/>
              <a:ext cx="463550" cy="463550"/>
            </a:xfrm>
            <a:custGeom>
              <a:avLst/>
              <a:gdLst/>
              <a:ahLst/>
              <a:cxnLst/>
              <a:rect l="l" t="t" r="r" b="b"/>
              <a:pathLst>
                <a:path w="463550" h="463550">
                  <a:moveTo>
                    <a:pt x="231698" y="0"/>
                  </a:moveTo>
                  <a:lnTo>
                    <a:pt x="185006" y="4708"/>
                  </a:lnTo>
                  <a:lnTo>
                    <a:pt x="141515" y="18211"/>
                  </a:lnTo>
                  <a:lnTo>
                    <a:pt x="102158" y="39578"/>
                  </a:lnTo>
                  <a:lnTo>
                    <a:pt x="67867" y="67875"/>
                  </a:lnTo>
                  <a:lnTo>
                    <a:pt x="39573" y="102170"/>
                  </a:lnTo>
                  <a:lnTo>
                    <a:pt x="18209" y="141531"/>
                  </a:lnTo>
                  <a:lnTo>
                    <a:pt x="4707" y="185027"/>
                  </a:lnTo>
                  <a:lnTo>
                    <a:pt x="0" y="231724"/>
                  </a:lnTo>
                  <a:lnTo>
                    <a:pt x="4707" y="278420"/>
                  </a:lnTo>
                  <a:lnTo>
                    <a:pt x="18209" y="321912"/>
                  </a:lnTo>
                  <a:lnTo>
                    <a:pt x="39573" y="361269"/>
                  </a:lnTo>
                  <a:lnTo>
                    <a:pt x="67867" y="395560"/>
                  </a:lnTo>
                  <a:lnTo>
                    <a:pt x="102158" y="423852"/>
                  </a:lnTo>
                  <a:lnTo>
                    <a:pt x="141515" y="445215"/>
                  </a:lnTo>
                  <a:lnTo>
                    <a:pt x="185006" y="458715"/>
                  </a:lnTo>
                  <a:lnTo>
                    <a:pt x="231698" y="463423"/>
                  </a:lnTo>
                  <a:lnTo>
                    <a:pt x="278403" y="458715"/>
                  </a:lnTo>
                  <a:lnTo>
                    <a:pt x="321903" y="445215"/>
                  </a:lnTo>
                  <a:lnTo>
                    <a:pt x="361267" y="423852"/>
                  </a:lnTo>
                  <a:lnTo>
                    <a:pt x="395563" y="395560"/>
                  </a:lnTo>
                  <a:lnTo>
                    <a:pt x="423860" y="361269"/>
                  </a:lnTo>
                  <a:lnTo>
                    <a:pt x="445225" y="321912"/>
                  </a:lnTo>
                  <a:lnTo>
                    <a:pt x="458727" y="278420"/>
                  </a:lnTo>
                  <a:lnTo>
                    <a:pt x="463435" y="231724"/>
                  </a:lnTo>
                  <a:lnTo>
                    <a:pt x="458727" y="185027"/>
                  </a:lnTo>
                  <a:lnTo>
                    <a:pt x="445225" y="141531"/>
                  </a:lnTo>
                  <a:lnTo>
                    <a:pt x="423860" y="102170"/>
                  </a:lnTo>
                  <a:lnTo>
                    <a:pt x="395563" y="67875"/>
                  </a:lnTo>
                  <a:lnTo>
                    <a:pt x="361267" y="39578"/>
                  </a:lnTo>
                  <a:lnTo>
                    <a:pt x="321903" y="18211"/>
                  </a:lnTo>
                  <a:lnTo>
                    <a:pt x="278403" y="4708"/>
                  </a:lnTo>
                  <a:lnTo>
                    <a:pt x="231698" y="0"/>
                  </a:lnTo>
                  <a:close/>
                </a:path>
              </a:pathLst>
            </a:custGeom>
            <a:solidFill>
              <a:srgbClr val="FDC689"/>
            </a:solidFill>
          </p:spPr>
          <p:txBody>
            <a:bodyPr wrap="square" lIns="0" tIns="0" rIns="0" bIns="0" rtlCol="0"/>
            <a:lstStyle/>
            <a:p>
              <a:endParaRPr/>
            </a:p>
          </p:txBody>
        </p:sp>
        <p:sp>
          <p:nvSpPr>
            <p:cNvPr id="1116" name="object 16"/>
            <p:cNvSpPr/>
            <p:nvPr/>
          </p:nvSpPr>
          <p:spPr>
            <a:xfrm>
              <a:off x="1630687" y="12605314"/>
              <a:ext cx="401320" cy="401320"/>
            </a:xfrm>
            <a:custGeom>
              <a:avLst/>
              <a:gdLst/>
              <a:ahLst/>
              <a:cxnLst/>
              <a:rect l="l" t="t" r="r" b="b"/>
              <a:pathLst>
                <a:path w="401319" h="401320">
                  <a:moveTo>
                    <a:pt x="200634" y="0"/>
                  </a:moveTo>
                  <a:lnTo>
                    <a:pt x="154630" y="5298"/>
                  </a:lnTo>
                  <a:lnTo>
                    <a:pt x="112400" y="20393"/>
                  </a:lnTo>
                  <a:lnTo>
                    <a:pt x="75147" y="44078"/>
                  </a:lnTo>
                  <a:lnTo>
                    <a:pt x="44077" y="75150"/>
                  </a:lnTo>
                  <a:lnTo>
                    <a:pt x="20392" y="112405"/>
                  </a:lnTo>
                  <a:lnTo>
                    <a:pt x="5298" y="154638"/>
                  </a:lnTo>
                  <a:lnTo>
                    <a:pt x="0" y="200647"/>
                  </a:lnTo>
                  <a:lnTo>
                    <a:pt x="5298" y="246654"/>
                  </a:lnTo>
                  <a:lnTo>
                    <a:pt x="20392" y="288886"/>
                  </a:lnTo>
                  <a:lnTo>
                    <a:pt x="44077" y="326139"/>
                  </a:lnTo>
                  <a:lnTo>
                    <a:pt x="75147" y="357208"/>
                  </a:lnTo>
                  <a:lnTo>
                    <a:pt x="112400" y="380891"/>
                  </a:lnTo>
                  <a:lnTo>
                    <a:pt x="154630" y="395983"/>
                  </a:lnTo>
                  <a:lnTo>
                    <a:pt x="200634" y="401281"/>
                  </a:lnTo>
                  <a:lnTo>
                    <a:pt x="246638" y="395983"/>
                  </a:lnTo>
                  <a:lnTo>
                    <a:pt x="288871" y="380891"/>
                  </a:lnTo>
                  <a:lnTo>
                    <a:pt x="326126" y="357208"/>
                  </a:lnTo>
                  <a:lnTo>
                    <a:pt x="357199" y="326139"/>
                  </a:lnTo>
                  <a:lnTo>
                    <a:pt x="380886" y="288886"/>
                  </a:lnTo>
                  <a:lnTo>
                    <a:pt x="395982" y="246654"/>
                  </a:lnTo>
                  <a:lnTo>
                    <a:pt x="401281" y="200647"/>
                  </a:lnTo>
                  <a:lnTo>
                    <a:pt x="395982" y="154638"/>
                  </a:lnTo>
                  <a:lnTo>
                    <a:pt x="380886" y="112405"/>
                  </a:lnTo>
                  <a:lnTo>
                    <a:pt x="357199" y="75150"/>
                  </a:lnTo>
                  <a:lnTo>
                    <a:pt x="326126" y="44078"/>
                  </a:lnTo>
                  <a:lnTo>
                    <a:pt x="288871" y="20393"/>
                  </a:lnTo>
                  <a:lnTo>
                    <a:pt x="246638" y="5298"/>
                  </a:lnTo>
                  <a:lnTo>
                    <a:pt x="200634" y="0"/>
                  </a:lnTo>
                  <a:close/>
                </a:path>
              </a:pathLst>
            </a:custGeom>
            <a:solidFill>
              <a:srgbClr val="FCB970"/>
            </a:solidFill>
          </p:spPr>
          <p:txBody>
            <a:bodyPr wrap="square" lIns="0" tIns="0" rIns="0" bIns="0" rtlCol="0"/>
            <a:lstStyle/>
            <a:p>
              <a:endParaRPr/>
            </a:p>
          </p:txBody>
        </p:sp>
        <p:sp>
          <p:nvSpPr>
            <p:cNvPr id="1117" name="object 17"/>
            <p:cNvSpPr/>
            <p:nvPr/>
          </p:nvSpPr>
          <p:spPr>
            <a:xfrm>
              <a:off x="1997082" y="12637273"/>
              <a:ext cx="339725" cy="339725"/>
            </a:xfrm>
            <a:custGeom>
              <a:avLst/>
              <a:gdLst/>
              <a:ahLst/>
              <a:cxnLst/>
              <a:rect l="l" t="t" r="r" b="b"/>
              <a:pathLst>
                <a:path w="339725" h="339725">
                  <a:moveTo>
                    <a:pt x="169545" y="0"/>
                  </a:moveTo>
                  <a:lnTo>
                    <a:pt x="124477" y="6057"/>
                  </a:lnTo>
                  <a:lnTo>
                    <a:pt x="83978" y="23151"/>
                  </a:lnTo>
                  <a:lnTo>
                    <a:pt x="49663" y="49666"/>
                  </a:lnTo>
                  <a:lnTo>
                    <a:pt x="23150" y="83985"/>
                  </a:lnTo>
                  <a:lnTo>
                    <a:pt x="6057" y="124492"/>
                  </a:lnTo>
                  <a:lnTo>
                    <a:pt x="0" y="169570"/>
                  </a:lnTo>
                  <a:lnTo>
                    <a:pt x="6057" y="214647"/>
                  </a:lnTo>
                  <a:lnTo>
                    <a:pt x="23150" y="255151"/>
                  </a:lnTo>
                  <a:lnTo>
                    <a:pt x="49663" y="289467"/>
                  </a:lnTo>
                  <a:lnTo>
                    <a:pt x="83978" y="315979"/>
                  </a:lnTo>
                  <a:lnTo>
                    <a:pt x="124477" y="333071"/>
                  </a:lnTo>
                  <a:lnTo>
                    <a:pt x="169545" y="339128"/>
                  </a:lnTo>
                  <a:lnTo>
                    <a:pt x="214628" y="333071"/>
                  </a:lnTo>
                  <a:lnTo>
                    <a:pt x="255138" y="315979"/>
                  </a:lnTo>
                  <a:lnTo>
                    <a:pt x="289459" y="289467"/>
                  </a:lnTo>
                  <a:lnTo>
                    <a:pt x="315976" y="255151"/>
                  </a:lnTo>
                  <a:lnTo>
                    <a:pt x="333070" y="214647"/>
                  </a:lnTo>
                  <a:lnTo>
                    <a:pt x="339128" y="169570"/>
                  </a:lnTo>
                  <a:lnTo>
                    <a:pt x="333070" y="124492"/>
                  </a:lnTo>
                  <a:lnTo>
                    <a:pt x="315976" y="83985"/>
                  </a:lnTo>
                  <a:lnTo>
                    <a:pt x="289459" y="49666"/>
                  </a:lnTo>
                  <a:lnTo>
                    <a:pt x="255138" y="23151"/>
                  </a:lnTo>
                  <a:lnTo>
                    <a:pt x="214628" y="6057"/>
                  </a:lnTo>
                  <a:lnTo>
                    <a:pt x="169545" y="0"/>
                  </a:lnTo>
                  <a:close/>
                </a:path>
              </a:pathLst>
            </a:custGeom>
            <a:solidFill>
              <a:srgbClr val="FAAC56"/>
            </a:solidFill>
          </p:spPr>
          <p:txBody>
            <a:bodyPr wrap="square" lIns="0" tIns="0" rIns="0" bIns="0" rtlCol="0"/>
            <a:lstStyle/>
            <a:p>
              <a:endParaRPr/>
            </a:p>
          </p:txBody>
        </p:sp>
        <p:sp>
          <p:nvSpPr>
            <p:cNvPr id="1118" name="object 88"/>
            <p:cNvSpPr txBox="1"/>
            <p:nvPr/>
          </p:nvSpPr>
          <p:spPr>
            <a:xfrm>
              <a:off x="499317" y="12676260"/>
              <a:ext cx="939800" cy="250518"/>
            </a:xfrm>
            <a:prstGeom prst="rect">
              <a:avLst/>
            </a:prstGeom>
          </p:spPr>
          <p:txBody>
            <a:bodyPr vert="horz" wrap="square" lIns="0" tIns="0" rIns="0" bIns="0" rtlCol="0">
              <a:spAutoFit/>
            </a:bodyPr>
            <a:lstStyle/>
            <a:p>
              <a:pPr marL="12700">
                <a:lnSpc>
                  <a:spcPts val="2155"/>
                </a:lnSpc>
              </a:pPr>
              <a:r>
                <a:rPr sz="1800" b="1" dirty="0">
                  <a:ln w="6350">
                    <a:solidFill>
                      <a:schemeClr val="bg1"/>
                    </a:solidFill>
                  </a:ln>
                  <a:solidFill>
                    <a:srgbClr val="231F20"/>
                  </a:solidFill>
                  <a:latin typeface="HG丸ｺﾞｼｯｸM-PRO" panose="020F0600000000000000" pitchFamily="50" charset="-128"/>
                  <a:ea typeface="HG丸ｺﾞｼｯｸM-PRO" panose="020F0600000000000000" pitchFamily="50" charset="-128"/>
                  <a:cs typeface="HG丸ｺﾞｼｯｸM-PRO"/>
                </a:rPr>
                <a:t>用語解説</a:t>
              </a:r>
              <a:endParaRPr sz="1800" b="1" dirty="0">
                <a:ln w="6350">
                  <a:solidFill>
                    <a:schemeClr val="bg1"/>
                  </a:solidFill>
                </a:ln>
                <a:latin typeface="HG丸ｺﾞｼｯｸM-PRO" panose="020F0600000000000000" pitchFamily="50" charset="-128"/>
                <a:ea typeface="HG丸ｺﾞｼｯｸM-PRO" panose="020F0600000000000000" pitchFamily="50" charset="-128"/>
                <a:cs typeface="HG丸ｺﾞｼｯｸM-PRO"/>
              </a:endParaRPr>
            </a:p>
          </p:txBody>
        </p:sp>
      </p:grpSp>
      <p:sp>
        <p:nvSpPr>
          <p:cNvPr id="1119" name="object 97"/>
          <p:cNvSpPr txBox="1"/>
          <p:nvPr/>
        </p:nvSpPr>
        <p:spPr>
          <a:xfrm>
            <a:off x="376050" y="5233008"/>
            <a:ext cx="7362636" cy="1155887"/>
          </a:xfrm>
          <a:prstGeom prst="rect">
            <a:avLst/>
          </a:prstGeom>
        </p:spPr>
        <p:txBody>
          <a:bodyPr vert="horz" wrap="square" lIns="0" tIns="0" rIns="0" bIns="0" rtlCol="0">
            <a:spAutoFit/>
          </a:bodyPr>
          <a:lstStyle/>
          <a:p>
            <a:pPr marL="740674" marR="140335" indent="-728611">
              <a:lnSpc>
                <a:spcPct val="119100"/>
              </a:lnSpc>
            </a:pPr>
            <a:r>
              <a:rPr lang="en-US" altLang="ja-JP" sz="800" spc="15" dirty="0">
                <a:solidFill>
                  <a:srgbClr val="231F20"/>
                </a:solidFill>
                <a:latin typeface="HG丸ｺﾞｼｯｸM-PRO" panose="020F0600000000000000" pitchFamily="50" charset="-128"/>
                <a:ea typeface="HG丸ｺﾞｼｯｸM-PRO" panose="020F0600000000000000" pitchFamily="50" charset="-128"/>
                <a:cs typeface="ＭＳ 明朝"/>
              </a:rPr>
              <a:t>【</a:t>
            </a:r>
            <a:r>
              <a:rPr lang="ja-JP" altLang="en-US" sz="800" spc="15" dirty="0">
                <a:solidFill>
                  <a:srgbClr val="231F20"/>
                </a:solidFill>
                <a:latin typeface="HG丸ｺﾞｼｯｸM-PRO" panose="020F0600000000000000" pitchFamily="50" charset="-128"/>
                <a:ea typeface="HG丸ｺﾞｼｯｸM-PRO" panose="020F0600000000000000" pitchFamily="50" charset="-128"/>
                <a:cs typeface="ＭＳ 明朝"/>
              </a:rPr>
              <a:t>地域地区</a:t>
            </a:r>
            <a:r>
              <a:rPr lang="en-US" altLang="ja-JP" sz="800" spc="15" dirty="0">
                <a:solidFill>
                  <a:srgbClr val="231F20"/>
                </a:solidFill>
                <a:latin typeface="HG丸ｺﾞｼｯｸM-PRO" panose="020F0600000000000000" pitchFamily="50" charset="-128"/>
                <a:ea typeface="HG丸ｺﾞｼｯｸM-PRO" panose="020F0600000000000000" pitchFamily="50" charset="-128"/>
                <a:cs typeface="ＭＳ 明朝"/>
              </a:rPr>
              <a:t>】</a:t>
            </a:r>
            <a:r>
              <a:rPr lang="ja-JP" altLang="en-US" sz="800" spc="15" dirty="0">
                <a:solidFill>
                  <a:srgbClr val="231F20"/>
                </a:solidFill>
                <a:latin typeface="HG丸ｺﾞｼｯｸM-PRO" panose="020F0600000000000000" pitchFamily="50" charset="-128"/>
                <a:ea typeface="HG丸ｺﾞｼｯｸM-PRO" panose="020F0600000000000000" pitchFamily="50" charset="-128"/>
                <a:cs typeface="ＭＳ 明朝"/>
              </a:rPr>
              <a:t>：</a:t>
            </a:r>
            <a:r>
              <a:rPr lang="ja-JP" altLang="en-US" sz="800" spc="15" dirty="0">
                <a:solidFill>
                  <a:srgbClr val="231F20"/>
                </a:solidFill>
                <a:latin typeface="ＭＳ 明朝" panose="02020609040205080304" pitchFamily="17" charset="-128"/>
                <a:ea typeface="ＭＳ 明朝" panose="02020609040205080304" pitchFamily="17" charset="-128"/>
                <a:cs typeface="ＭＳ 明朝"/>
              </a:rPr>
              <a:t>都市計画区域内の土地をその利用目的によって区分し、建築物などに対するルールを決め、合理</a:t>
            </a:r>
            <a:r>
              <a:rPr sz="800" spc="15" dirty="0">
                <a:latin typeface="ＭＳ 明朝" panose="02020609040205080304" pitchFamily="17" charset="-128"/>
                <a:ea typeface="ＭＳ 明朝" panose="02020609040205080304" pitchFamily="17" charset="-128"/>
                <a:cs typeface="ＭＳ 明朝"/>
              </a:rPr>
              <a:t>的な土地利用を実現しようとする都市計画の種類のひとつです。地域地区の中には、用途地域や特別工業地区、高度地区、</a:t>
            </a:r>
            <a:r>
              <a:rPr lang="ja-JP" altLang="en-US" sz="800" spc="15" dirty="0">
                <a:latin typeface="ＭＳ 明朝" panose="02020609040205080304" pitchFamily="17" charset="-128"/>
                <a:ea typeface="ＭＳ 明朝" panose="02020609040205080304" pitchFamily="17" charset="-128"/>
                <a:cs typeface="ＭＳ 明朝"/>
              </a:rPr>
              <a:t>準</a:t>
            </a:r>
            <a:r>
              <a:rPr sz="800" spc="15" dirty="0">
                <a:latin typeface="ＭＳ 明朝" panose="02020609040205080304" pitchFamily="17" charset="-128"/>
                <a:ea typeface="ＭＳ 明朝" panose="02020609040205080304" pitchFamily="17" charset="-128"/>
                <a:cs typeface="ＭＳ 明朝"/>
              </a:rPr>
              <a:t>防火地域などの規制があります</a:t>
            </a:r>
            <a:r>
              <a:rPr lang="ja-JP" altLang="en-US" sz="800" spc="15" dirty="0">
                <a:latin typeface="ＭＳ 明朝" panose="02020609040205080304" pitchFamily="17" charset="-128"/>
                <a:ea typeface="ＭＳ 明朝" panose="02020609040205080304" pitchFamily="17" charset="-128"/>
                <a:cs typeface="ＭＳ 明朝"/>
              </a:rPr>
              <a:t>。		</a:t>
            </a:r>
            <a:endParaRPr lang="ja-JP" altLang="en-US" sz="800" dirty="0">
              <a:latin typeface="ＭＳ 明朝" panose="02020609040205080304" pitchFamily="17" charset="-128"/>
              <a:ea typeface="ＭＳ 明朝" panose="02020609040205080304" pitchFamily="17" charset="-128"/>
              <a:cs typeface="ＭＳ 明朝"/>
            </a:endParaRPr>
          </a:p>
          <a:p>
            <a:pPr marL="740674" marR="140335" indent="-728610">
              <a:lnSpc>
                <a:spcPct val="119100"/>
              </a:lnSpc>
            </a:pPr>
            <a:r>
              <a:rPr lang="en-US" altLang="ja-JP" sz="800" spc="15" dirty="0">
                <a:solidFill>
                  <a:srgbClr val="231F20"/>
                </a:solidFill>
                <a:latin typeface="HG丸ｺﾞｼｯｸM-PRO" panose="020F0600000000000000" pitchFamily="50" charset="-128"/>
                <a:ea typeface="HG丸ｺﾞｼｯｸM-PRO" panose="020F0600000000000000" pitchFamily="50" charset="-128"/>
                <a:cs typeface="HG丸ｺﾞｼｯｸM-PRO"/>
              </a:rPr>
              <a:t>【</a:t>
            </a:r>
            <a:r>
              <a:rPr lang="ja-JP" altLang="en-US" sz="800" spc="15" dirty="0">
                <a:solidFill>
                  <a:srgbClr val="231F20"/>
                </a:solidFill>
                <a:latin typeface="HG丸ｺﾞｼｯｸM-PRO" panose="020F0600000000000000" pitchFamily="50" charset="-128"/>
                <a:ea typeface="HG丸ｺﾞｼｯｸM-PRO" panose="020F0600000000000000" pitchFamily="50" charset="-128"/>
                <a:cs typeface="HG丸ｺﾞｼｯｸM-PRO"/>
              </a:rPr>
              <a:t>用途地域</a:t>
            </a:r>
            <a:r>
              <a:rPr lang="en-US" altLang="ja-JP" sz="800" spc="15" dirty="0">
                <a:latin typeface="HG丸ｺﾞｼｯｸM-PRO" panose="020F0600000000000000" pitchFamily="50" charset="-128"/>
                <a:ea typeface="HG丸ｺﾞｼｯｸM-PRO" panose="020F0600000000000000" pitchFamily="50" charset="-128"/>
                <a:cs typeface="HG丸ｺﾞｼｯｸM-PRO"/>
              </a:rPr>
              <a:t>】</a:t>
            </a:r>
            <a:r>
              <a:rPr lang="ja-JP" altLang="en-US" sz="800" spc="15" dirty="0">
                <a:latin typeface="HG丸ｺﾞｼｯｸM-PRO" panose="020F0600000000000000" pitchFamily="50" charset="-128"/>
                <a:ea typeface="HG丸ｺﾞｼｯｸM-PRO" panose="020F0600000000000000" pitchFamily="50" charset="-128"/>
                <a:cs typeface="ＭＳ 明朝"/>
              </a:rPr>
              <a:t>：</a:t>
            </a:r>
            <a:r>
              <a:rPr lang="ja-JP" altLang="en-US" sz="800" spc="15" dirty="0">
                <a:latin typeface="ＭＳ 明朝" panose="02020609040205080304" pitchFamily="17" charset="-128"/>
                <a:ea typeface="ＭＳ 明朝" panose="02020609040205080304" pitchFamily="17" charset="-128"/>
                <a:cs typeface="ＭＳ 明朝"/>
              </a:rPr>
              <a:t>都市における環境を守り、効率的な都市活動を行うために、市街化区域の中でも、住宅地、商業地、工業地などの土地利用の種別により地区を区分します。各用途地域により、容積率や建ぺい率を定めます。</a:t>
            </a:r>
            <a:endParaRPr lang="ja-JP" altLang="en-US" sz="800" dirty="0">
              <a:latin typeface="ＭＳ 明朝" panose="02020609040205080304" pitchFamily="17" charset="-128"/>
              <a:ea typeface="ＭＳ 明朝" panose="02020609040205080304" pitchFamily="17" charset="-128"/>
              <a:cs typeface="ＭＳ 明朝"/>
            </a:endParaRPr>
          </a:p>
          <a:p>
            <a:pPr marL="12700">
              <a:lnSpc>
                <a:spcPct val="100000"/>
              </a:lnSpc>
              <a:spcBef>
                <a:spcPts val="240"/>
              </a:spcBef>
            </a:pPr>
            <a:r>
              <a:rPr sz="800" spc="15" dirty="0">
                <a:latin typeface="HG丸ｺﾞｼｯｸM-PRO" panose="020F0600000000000000" pitchFamily="50" charset="-128"/>
                <a:ea typeface="HG丸ｺﾞｼｯｸM-PRO" panose="020F0600000000000000" pitchFamily="50" charset="-128"/>
                <a:cs typeface="HG丸ｺﾞｼｯｸM-PRO"/>
              </a:rPr>
              <a:t>【高度地区】</a:t>
            </a:r>
            <a:r>
              <a:rPr sz="800" spc="15" dirty="0">
                <a:latin typeface="HG丸ｺﾞｼｯｸM-PRO" panose="020F0600000000000000" pitchFamily="50" charset="-128"/>
                <a:ea typeface="HG丸ｺﾞｼｯｸM-PRO" panose="020F0600000000000000" pitchFamily="50" charset="-128"/>
                <a:cs typeface="ＭＳ 明朝"/>
              </a:rPr>
              <a:t>：</a:t>
            </a:r>
            <a:r>
              <a:rPr sz="800" spc="15" dirty="0">
                <a:latin typeface="ＭＳ 明朝" panose="02020609040205080304" pitchFamily="17" charset="-128"/>
                <a:ea typeface="ＭＳ 明朝" panose="02020609040205080304" pitchFamily="17" charset="-128"/>
                <a:cs typeface="ＭＳ 明朝"/>
              </a:rPr>
              <a:t>建築物の高さの最高限度や最低限度を定めます。</a:t>
            </a:r>
            <a:endParaRPr sz="800" dirty="0">
              <a:latin typeface="ＭＳ 明朝" panose="02020609040205080304" pitchFamily="17" charset="-128"/>
              <a:ea typeface="ＭＳ 明朝" panose="02020609040205080304" pitchFamily="17" charset="-128"/>
              <a:cs typeface="ＭＳ 明朝"/>
            </a:endParaRPr>
          </a:p>
          <a:p>
            <a:pPr marL="12700">
              <a:lnSpc>
                <a:spcPct val="100000"/>
              </a:lnSpc>
              <a:spcBef>
                <a:spcPts val="240"/>
              </a:spcBef>
            </a:pPr>
            <a:r>
              <a:rPr sz="800" spc="15" dirty="0">
                <a:latin typeface="HG丸ｺﾞｼｯｸM-PRO" panose="020F0600000000000000" pitchFamily="50" charset="-128"/>
                <a:ea typeface="HG丸ｺﾞｼｯｸM-PRO" panose="020F0600000000000000" pitchFamily="50" charset="-128"/>
                <a:cs typeface="HG丸ｺﾞｼｯｸM-PRO"/>
              </a:rPr>
              <a:t>【特別工業地区】</a:t>
            </a:r>
            <a:r>
              <a:rPr sz="800" spc="15" dirty="0">
                <a:latin typeface="HG丸ｺﾞｼｯｸM-PRO" panose="020F0600000000000000" pitchFamily="50" charset="-128"/>
                <a:ea typeface="HG丸ｺﾞｼｯｸM-PRO" panose="020F0600000000000000" pitchFamily="50" charset="-128"/>
                <a:cs typeface="ＭＳ 明朝"/>
              </a:rPr>
              <a:t>：</a:t>
            </a:r>
            <a:r>
              <a:rPr sz="800" spc="15" dirty="0">
                <a:latin typeface="ＭＳ 明朝" panose="02020609040205080304" pitchFamily="17" charset="-128"/>
                <a:ea typeface="ＭＳ 明朝" panose="02020609040205080304" pitchFamily="17" charset="-128"/>
                <a:cs typeface="ＭＳ 明朝"/>
              </a:rPr>
              <a:t>工業地の公害防止や環境保全などを目的とし、業種規制を加え用途地域を補完します。</a:t>
            </a:r>
            <a:endParaRPr sz="800" dirty="0">
              <a:latin typeface="ＭＳ 明朝" panose="02020609040205080304" pitchFamily="17" charset="-128"/>
              <a:ea typeface="ＭＳ 明朝" panose="02020609040205080304" pitchFamily="17" charset="-128"/>
              <a:cs typeface="ＭＳ 明朝"/>
            </a:endParaRPr>
          </a:p>
          <a:p>
            <a:pPr marL="746148" indent="-733449">
              <a:lnSpc>
                <a:spcPct val="100000"/>
              </a:lnSpc>
              <a:spcBef>
                <a:spcPts val="240"/>
              </a:spcBef>
              <a:tabLst>
                <a:tab pos="740674" algn="l"/>
              </a:tabLst>
            </a:pPr>
            <a:r>
              <a:rPr lang="en-US" altLang="ja-JP" sz="800" spc="15" dirty="0">
                <a:latin typeface="HG丸ｺﾞｼｯｸM-PRO" panose="020F0600000000000000" pitchFamily="50" charset="-128"/>
                <a:ea typeface="HG丸ｺﾞｼｯｸM-PRO" panose="020F0600000000000000" pitchFamily="50" charset="-128"/>
                <a:cs typeface="HG丸ｺﾞｼｯｸM-PRO"/>
              </a:rPr>
              <a:t>【</a:t>
            </a:r>
            <a:r>
              <a:rPr lang="ja-JP" altLang="en-US" sz="800" spc="15" dirty="0">
                <a:latin typeface="HG丸ｺﾞｼｯｸM-PRO" panose="020F0600000000000000" pitchFamily="50" charset="-128"/>
                <a:ea typeface="HG丸ｺﾞｼｯｸM-PRO" panose="020F0600000000000000" pitchFamily="50" charset="-128"/>
                <a:cs typeface="HG丸ｺﾞｼｯｸM-PRO"/>
              </a:rPr>
              <a:t>地区計画</a:t>
            </a:r>
            <a:r>
              <a:rPr lang="en-US" altLang="ja-JP" sz="800" spc="15" dirty="0">
                <a:latin typeface="HG丸ｺﾞｼｯｸM-PRO" panose="020F0600000000000000" pitchFamily="50" charset="-128"/>
                <a:ea typeface="HG丸ｺﾞｼｯｸM-PRO" panose="020F0600000000000000" pitchFamily="50" charset="-128"/>
                <a:cs typeface="HG丸ｺﾞｼｯｸM-PRO"/>
              </a:rPr>
              <a:t>】</a:t>
            </a:r>
            <a:r>
              <a:rPr lang="ja-JP" altLang="en-US" sz="800" spc="15" dirty="0">
                <a:latin typeface="HG丸ｺﾞｼｯｸM-PRO" panose="020F0600000000000000" pitchFamily="50" charset="-128"/>
                <a:ea typeface="HG丸ｺﾞｼｯｸM-PRO" panose="020F0600000000000000" pitchFamily="50" charset="-128"/>
                <a:cs typeface="ＭＳ 明朝"/>
              </a:rPr>
              <a:t>：</a:t>
            </a:r>
            <a:r>
              <a:rPr lang="ja-JP" altLang="en-US" sz="800" spc="15" dirty="0">
                <a:latin typeface="ＭＳ 明朝" panose="02020609040205080304" pitchFamily="17" charset="-128"/>
                <a:ea typeface="ＭＳ 明朝" panose="02020609040205080304" pitchFamily="17" charset="-128"/>
                <a:cs typeface="ＭＳ 明朝"/>
              </a:rPr>
              <a:t>それぞれの地区の特性に応じて、良好な都市環境の形成を図るために定められる計画で、生活道路や公園、建築物の建て方や街並みのルールなどを定める都市計画のひとつです。</a:t>
            </a:r>
            <a:endParaRPr lang="ja-JP" altLang="en-US" sz="1050" dirty="0">
              <a:latin typeface="ＭＳ 明朝" panose="02020609040205080304" pitchFamily="17" charset="-128"/>
              <a:ea typeface="ＭＳ 明朝" panose="02020609040205080304" pitchFamily="17" charset="-128"/>
              <a:cs typeface="ＭＳ 明朝"/>
            </a:endParaRPr>
          </a:p>
        </p:txBody>
      </p:sp>
      <p:grpSp>
        <p:nvGrpSpPr>
          <p:cNvPr id="1120" name="グループ化 119"/>
          <p:cNvGrpSpPr>
            <a:grpSpLocks noChangeAspect="1"/>
          </p:cNvGrpSpPr>
          <p:nvPr/>
        </p:nvGrpSpPr>
        <p:grpSpPr>
          <a:xfrm>
            <a:off x="8029994" y="4766141"/>
            <a:ext cx="1702337" cy="1762504"/>
            <a:chOff x="7795171" y="11715052"/>
            <a:chExt cx="2722880" cy="3034665"/>
          </a:xfrm>
        </p:grpSpPr>
        <p:sp>
          <p:nvSpPr>
            <p:cNvPr id="1121" name="object 4"/>
            <p:cNvSpPr/>
            <p:nvPr/>
          </p:nvSpPr>
          <p:spPr>
            <a:xfrm>
              <a:off x="7795171" y="11715052"/>
              <a:ext cx="2722880" cy="3034665"/>
            </a:xfrm>
            <a:custGeom>
              <a:avLst/>
              <a:gdLst/>
              <a:ahLst/>
              <a:cxnLst/>
              <a:rect l="l" t="t" r="r" b="b"/>
              <a:pathLst>
                <a:path w="2722879" h="3034665">
                  <a:moveTo>
                    <a:pt x="2722651" y="3034652"/>
                  </a:moveTo>
                  <a:lnTo>
                    <a:pt x="0" y="3034652"/>
                  </a:lnTo>
                  <a:lnTo>
                    <a:pt x="0" y="0"/>
                  </a:lnTo>
                  <a:lnTo>
                    <a:pt x="2722651" y="0"/>
                  </a:lnTo>
                  <a:lnTo>
                    <a:pt x="2722651" y="3034652"/>
                  </a:lnTo>
                  <a:close/>
                </a:path>
              </a:pathLst>
            </a:custGeom>
            <a:solidFill>
              <a:srgbClr val="CADCF2"/>
            </a:solidFill>
          </p:spPr>
          <p:txBody>
            <a:bodyPr wrap="square" lIns="0" tIns="0" rIns="0" bIns="0" rtlCol="0"/>
            <a:lstStyle/>
            <a:p>
              <a:endParaRPr/>
            </a:p>
          </p:txBody>
        </p:sp>
        <p:sp>
          <p:nvSpPr>
            <p:cNvPr id="1122" name="object 8"/>
            <p:cNvSpPr/>
            <p:nvPr/>
          </p:nvSpPr>
          <p:spPr>
            <a:xfrm>
              <a:off x="7813344" y="12803200"/>
              <a:ext cx="590550" cy="187960"/>
            </a:xfrm>
            <a:custGeom>
              <a:avLst/>
              <a:gdLst/>
              <a:ahLst/>
              <a:cxnLst/>
              <a:rect l="l" t="t" r="r" b="b"/>
              <a:pathLst>
                <a:path w="590550" h="187959">
                  <a:moveTo>
                    <a:pt x="590511" y="0"/>
                  </a:moveTo>
                  <a:lnTo>
                    <a:pt x="0" y="0"/>
                  </a:lnTo>
                  <a:lnTo>
                    <a:pt x="0" y="187350"/>
                  </a:lnTo>
                  <a:lnTo>
                    <a:pt x="590511" y="187350"/>
                  </a:lnTo>
                  <a:lnTo>
                    <a:pt x="590511" y="0"/>
                  </a:lnTo>
                  <a:close/>
                </a:path>
              </a:pathLst>
            </a:custGeom>
            <a:solidFill>
              <a:srgbClr val="F7F5F0"/>
            </a:solidFill>
          </p:spPr>
          <p:txBody>
            <a:bodyPr wrap="square" lIns="0" tIns="0" rIns="0" bIns="0" rtlCol="0"/>
            <a:lstStyle/>
            <a:p>
              <a:endParaRPr/>
            </a:p>
          </p:txBody>
        </p:sp>
        <p:sp>
          <p:nvSpPr>
            <p:cNvPr id="1123" name="object 9"/>
            <p:cNvSpPr/>
            <p:nvPr/>
          </p:nvSpPr>
          <p:spPr>
            <a:xfrm>
              <a:off x="7813334" y="11803741"/>
              <a:ext cx="2668270" cy="916305"/>
            </a:xfrm>
            <a:custGeom>
              <a:avLst/>
              <a:gdLst/>
              <a:ahLst/>
              <a:cxnLst/>
              <a:rect l="l" t="t" r="r" b="b"/>
              <a:pathLst>
                <a:path w="2668270" h="916304">
                  <a:moveTo>
                    <a:pt x="1415072" y="0"/>
                  </a:moveTo>
                  <a:lnTo>
                    <a:pt x="1253109" y="0"/>
                  </a:lnTo>
                  <a:lnTo>
                    <a:pt x="1223925" y="1343"/>
                  </a:lnTo>
                  <a:lnTo>
                    <a:pt x="1153910" y="11715"/>
                  </a:lnTo>
                  <a:lnTo>
                    <a:pt x="1113750" y="20492"/>
                  </a:lnTo>
                  <a:lnTo>
                    <a:pt x="1070602" y="31495"/>
                  </a:lnTo>
                  <a:lnTo>
                    <a:pt x="1024803" y="44598"/>
                  </a:lnTo>
                  <a:lnTo>
                    <a:pt x="976687" y="59676"/>
                  </a:lnTo>
                  <a:lnTo>
                    <a:pt x="926592" y="76603"/>
                  </a:lnTo>
                  <a:lnTo>
                    <a:pt x="874852" y="95253"/>
                  </a:lnTo>
                  <a:lnTo>
                    <a:pt x="821803" y="115500"/>
                  </a:lnTo>
                  <a:lnTo>
                    <a:pt x="767781" y="137219"/>
                  </a:lnTo>
                  <a:lnTo>
                    <a:pt x="713121" y="160283"/>
                  </a:lnTo>
                  <a:lnTo>
                    <a:pt x="658160" y="184568"/>
                  </a:lnTo>
                  <a:lnTo>
                    <a:pt x="603233" y="209946"/>
                  </a:lnTo>
                  <a:lnTo>
                    <a:pt x="548676" y="236294"/>
                  </a:lnTo>
                  <a:lnTo>
                    <a:pt x="494824" y="263483"/>
                  </a:lnTo>
                  <a:lnTo>
                    <a:pt x="442014" y="291390"/>
                  </a:lnTo>
                  <a:lnTo>
                    <a:pt x="390580" y="319888"/>
                  </a:lnTo>
                  <a:lnTo>
                    <a:pt x="340859" y="348851"/>
                  </a:lnTo>
                  <a:lnTo>
                    <a:pt x="293187" y="378154"/>
                  </a:lnTo>
                  <a:lnTo>
                    <a:pt x="247898" y="407671"/>
                  </a:lnTo>
                  <a:lnTo>
                    <a:pt x="205330" y="437276"/>
                  </a:lnTo>
                  <a:lnTo>
                    <a:pt x="165817" y="466843"/>
                  </a:lnTo>
                  <a:lnTo>
                    <a:pt x="129695" y="496247"/>
                  </a:lnTo>
                  <a:lnTo>
                    <a:pt x="97300" y="525361"/>
                  </a:lnTo>
                  <a:lnTo>
                    <a:pt x="68968" y="554060"/>
                  </a:lnTo>
                  <a:lnTo>
                    <a:pt x="25835" y="609711"/>
                  </a:lnTo>
                  <a:lnTo>
                    <a:pt x="2982" y="662192"/>
                  </a:lnTo>
                  <a:lnTo>
                    <a:pt x="0" y="915911"/>
                  </a:lnTo>
                  <a:lnTo>
                    <a:pt x="590511" y="915911"/>
                  </a:lnTo>
                  <a:lnTo>
                    <a:pt x="590511" y="728560"/>
                  </a:lnTo>
                  <a:lnTo>
                    <a:pt x="626778" y="686442"/>
                  </a:lnTo>
                  <a:lnTo>
                    <a:pt x="668048" y="653105"/>
                  </a:lnTo>
                  <a:lnTo>
                    <a:pt x="712423" y="627574"/>
                  </a:lnTo>
                  <a:lnTo>
                    <a:pt x="758005" y="608872"/>
                  </a:lnTo>
                  <a:lnTo>
                    <a:pt x="802897" y="596025"/>
                  </a:lnTo>
                  <a:lnTo>
                    <a:pt x="845200" y="588057"/>
                  </a:lnTo>
                  <a:lnTo>
                    <a:pt x="914450" y="582853"/>
                  </a:lnTo>
                  <a:lnTo>
                    <a:pt x="914450" y="374688"/>
                  </a:lnTo>
                  <a:lnTo>
                    <a:pt x="2369326" y="374688"/>
                  </a:lnTo>
                  <a:lnTo>
                    <a:pt x="2327295" y="348851"/>
                  </a:lnTo>
                  <a:lnTo>
                    <a:pt x="2277576" y="319888"/>
                  </a:lnTo>
                  <a:lnTo>
                    <a:pt x="2226145" y="291390"/>
                  </a:lnTo>
                  <a:lnTo>
                    <a:pt x="2173336" y="263483"/>
                  </a:lnTo>
                  <a:lnTo>
                    <a:pt x="2119486" y="236294"/>
                  </a:lnTo>
                  <a:lnTo>
                    <a:pt x="2064931" y="209946"/>
                  </a:lnTo>
                  <a:lnTo>
                    <a:pt x="2010005" y="184568"/>
                  </a:lnTo>
                  <a:lnTo>
                    <a:pt x="1955046" y="160283"/>
                  </a:lnTo>
                  <a:lnTo>
                    <a:pt x="1900388" y="137219"/>
                  </a:lnTo>
                  <a:lnTo>
                    <a:pt x="1846368" y="115500"/>
                  </a:lnTo>
                  <a:lnTo>
                    <a:pt x="1793321" y="95253"/>
                  </a:lnTo>
                  <a:lnTo>
                    <a:pt x="1741582" y="76603"/>
                  </a:lnTo>
                  <a:lnTo>
                    <a:pt x="1691488" y="59676"/>
                  </a:lnTo>
                  <a:lnTo>
                    <a:pt x="1643374" y="44598"/>
                  </a:lnTo>
                  <a:lnTo>
                    <a:pt x="1597575" y="31495"/>
                  </a:lnTo>
                  <a:lnTo>
                    <a:pt x="1554429" y="20492"/>
                  </a:lnTo>
                  <a:lnTo>
                    <a:pt x="1514269" y="11715"/>
                  </a:lnTo>
                  <a:lnTo>
                    <a:pt x="1444255" y="1343"/>
                  </a:lnTo>
                  <a:lnTo>
                    <a:pt x="1415072" y="0"/>
                  </a:lnTo>
                  <a:close/>
                </a:path>
                <a:path w="2668270" h="916304">
                  <a:moveTo>
                    <a:pt x="2369326" y="374688"/>
                  </a:moveTo>
                  <a:lnTo>
                    <a:pt x="1753717" y="374688"/>
                  </a:lnTo>
                  <a:lnTo>
                    <a:pt x="1753717" y="582853"/>
                  </a:lnTo>
                  <a:lnTo>
                    <a:pt x="1785151" y="583992"/>
                  </a:lnTo>
                  <a:lnTo>
                    <a:pt x="1822969" y="588057"/>
                  </a:lnTo>
                  <a:lnTo>
                    <a:pt x="1865274" y="596025"/>
                  </a:lnTo>
                  <a:lnTo>
                    <a:pt x="1910167" y="608872"/>
                  </a:lnTo>
                  <a:lnTo>
                    <a:pt x="1955750" y="627574"/>
                  </a:lnTo>
                  <a:lnTo>
                    <a:pt x="2000125" y="653105"/>
                  </a:lnTo>
                  <a:lnTo>
                    <a:pt x="2041393" y="686442"/>
                  </a:lnTo>
                  <a:lnTo>
                    <a:pt x="2077656" y="728560"/>
                  </a:lnTo>
                  <a:lnTo>
                    <a:pt x="2077656" y="915911"/>
                  </a:lnTo>
                  <a:lnTo>
                    <a:pt x="2668143" y="915911"/>
                  </a:lnTo>
                  <a:lnTo>
                    <a:pt x="2668084" y="686442"/>
                  </a:lnTo>
                  <a:lnTo>
                    <a:pt x="2656436" y="636411"/>
                  </a:lnTo>
                  <a:lnTo>
                    <a:pt x="2623109" y="582219"/>
                  </a:lnTo>
                  <a:lnTo>
                    <a:pt x="2570845" y="525361"/>
                  </a:lnTo>
                  <a:lnTo>
                    <a:pt x="2538452" y="496247"/>
                  </a:lnTo>
                  <a:lnTo>
                    <a:pt x="2502331" y="466843"/>
                  </a:lnTo>
                  <a:lnTo>
                    <a:pt x="2462820" y="437276"/>
                  </a:lnTo>
                  <a:lnTo>
                    <a:pt x="2420253" y="407671"/>
                  </a:lnTo>
                  <a:lnTo>
                    <a:pt x="2374966" y="378154"/>
                  </a:lnTo>
                  <a:lnTo>
                    <a:pt x="2369326" y="374688"/>
                  </a:lnTo>
                  <a:close/>
                </a:path>
                <a:path w="2668270" h="916304">
                  <a:moveTo>
                    <a:pt x="1562315" y="374688"/>
                  </a:moveTo>
                  <a:lnTo>
                    <a:pt x="1105877" y="374688"/>
                  </a:lnTo>
                  <a:lnTo>
                    <a:pt x="1105877" y="582853"/>
                  </a:lnTo>
                  <a:lnTo>
                    <a:pt x="1562315" y="582853"/>
                  </a:lnTo>
                  <a:lnTo>
                    <a:pt x="1562315" y="374688"/>
                  </a:lnTo>
                  <a:close/>
                </a:path>
              </a:pathLst>
            </a:custGeom>
            <a:solidFill>
              <a:srgbClr val="F7F5F0"/>
            </a:solidFill>
          </p:spPr>
          <p:txBody>
            <a:bodyPr wrap="square" lIns="0" tIns="0" rIns="0" bIns="0" rtlCol="0"/>
            <a:lstStyle/>
            <a:p>
              <a:endParaRPr/>
            </a:p>
          </p:txBody>
        </p:sp>
        <p:sp>
          <p:nvSpPr>
            <p:cNvPr id="1124" name="object 10"/>
            <p:cNvSpPr/>
            <p:nvPr/>
          </p:nvSpPr>
          <p:spPr>
            <a:xfrm>
              <a:off x="9890988" y="12803200"/>
              <a:ext cx="590550" cy="187960"/>
            </a:xfrm>
            <a:custGeom>
              <a:avLst/>
              <a:gdLst/>
              <a:ahLst/>
              <a:cxnLst/>
              <a:rect l="l" t="t" r="r" b="b"/>
              <a:pathLst>
                <a:path w="590550" h="187959">
                  <a:moveTo>
                    <a:pt x="0" y="0"/>
                  </a:moveTo>
                  <a:lnTo>
                    <a:pt x="590486" y="0"/>
                  </a:lnTo>
                  <a:lnTo>
                    <a:pt x="590486" y="187350"/>
                  </a:lnTo>
                  <a:lnTo>
                    <a:pt x="0" y="187350"/>
                  </a:lnTo>
                  <a:lnTo>
                    <a:pt x="0" y="0"/>
                  </a:lnTo>
                  <a:close/>
                </a:path>
              </a:pathLst>
            </a:custGeom>
            <a:solidFill>
              <a:srgbClr val="F7F5F0"/>
            </a:solidFill>
          </p:spPr>
          <p:txBody>
            <a:bodyPr wrap="square" lIns="0" tIns="0" rIns="0" bIns="0" rtlCol="0"/>
            <a:lstStyle/>
            <a:p>
              <a:endParaRPr/>
            </a:p>
          </p:txBody>
        </p:sp>
        <p:sp>
          <p:nvSpPr>
            <p:cNvPr id="1125" name="object 11"/>
            <p:cNvSpPr/>
            <p:nvPr/>
          </p:nvSpPr>
          <p:spPr>
            <a:xfrm>
              <a:off x="7865133" y="12157933"/>
              <a:ext cx="2555240" cy="2146300"/>
            </a:xfrm>
            <a:custGeom>
              <a:avLst/>
              <a:gdLst/>
              <a:ahLst/>
              <a:cxnLst/>
              <a:rect l="l" t="t" r="r" b="b"/>
              <a:pathLst>
                <a:path w="2555240" h="2146300">
                  <a:moveTo>
                    <a:pt x="1058505" y="0"/>
                  </a:moveTo>
                  <a:lnTo>
                    <a:pt x="856664" y="0"/>
                  </a:lnTo>
                  <a:lnTo>
                    <a:pt x="856664" y="457949"/>
                  </a:lnTo>
                  <a:lnTo>
                    <a:pt x="602041" y="832624"/>
                  </a:lnTo>
                  <a:lnTo>
                    <a:pt x="303677" y="1257310"/>
                  </a:lnTo>
                  <a:lnTo>
                    <a:pt x="142986" y="1504532"/>
                  </a:lnTo>
                  <a:lnTo>
                    <a:pt x="64855" y="1669384"/>
                  </a:lnTo>
                  <a:lnTo>
                    <a:pt x="14171" y="1846961"/>
                  </a:lnTo>
                  <a:lnTo>
                    <a:pt x="0" y="2021150"/>
                  </a:lnTo>
                  <a:lnTo>
                    <a:pt x="20813" y="2110338"/>
                  </a:lnTo>
                  <a:lnTo>
                    <a:pt x="99596" y="2142535"/>
                  </a:lnTo>
                  <a:lnTo>
                    <a:pt x="259332" y="2145753"/>
                  </a:lnTo>
                  <a:lnTo>
                    <a:pt x="2309683" y="2145753"/>
                  </a:lnTo>
                  <a:lnTo>
                    <a:pt x="2352489" y="2141447"/>
                  </a:lnTo>
                  <a:lnTo>
                    <a:pt x="2444261" y="2109371"/>
                  </a:lnTo>
                  <a:lnTo>
                    <a:pt x="2530034" y="2020788"/>
                  </a:lnTo>
                  <a:lnTo>
                    <a:pt x="2554844" y="1846961"/>
                  </a:lnTo>
                  <a:lnTo>
                    <a:pt x="2535282" y="1790680"/>
                  </a:lnTo>
                  <a:lnTo>
                    <a:pt x="2453690" y="1612350"/>
                  </a:lnTo>
                  <a:lnTo>
                    <a:pt x="2275708" y="1297742"/>
                  </a:lnTo>
                  <a:lnTo>
                    <a:pt x="1966974" y="832624"/>
                  </a:lnTo>
                  <a:lnTo>
                    <a:pt x="1760825" y="541210"/>
                  </a:lnTo>
                  <a:lnTo>
                    <a:pt x="1058505" y="541210"/>
                  </a:lnTo>
                  <a:lnTo>
                    <a:pt x="1058505" y="0"/>
                  </a:lnTo>
                  <a:close/>
                </a:path>
                <a:path w="2555240" h="2146300">
                  <a:moveTo>
                    <a:pt x="1701925" y="0"/>
                  </a:moveTo>
                  <a:lnTo>
                    <a:pt x="1510523" y="0"/>
                  </a:lnTo>
                  <a:lnTo>
                    <a:pt x="1510523" y="541210"/>
                  </a:lnTo>
                  <a:lnTo>
                    <a:pt x="1760825" y="541210"/>
                  </a:lnTo>
                  <a:lnTo>
                    <a:pt x="1701925" y="457949"/>
                  </a:lnTo>
                  <a:lnTo>
                    <a:pt x="1701925" y="0"/>
                  </a:lnTo>
                  <a:close/>
                </a:path>
              </a:pathLst>
            </a:custGeom>
            <a:solidFill>
              <a:srgbClr val="F7F5F0"/>
            </a:solidFill>
          </p:spPr>
          <p:txBody>
            <a:bodyPr wrap="square" lIns="0" tIns="0" rIns="0" bIns="0" rtlCol="0"/>
            <a:lstStyle/>
            <a:p>
              <a:endParaRPr/>
            </a:p>
          </p:txBody>
        </p:sp>
        <p:sp>
          <p:nvSpPr>
            <p:cNvPr id="1126" name="object 12"/>
            <p:cNvSpPr/>
            <p:nvPr/>
          </p:nvSpPr>
          <p:spPr>
            <a:xfrm>
              <a:off x="8134145" y="14277346"/>
              <a:ext cx="2041525" cy="361315"/>
            </a:xfrm>
            <a:custGeom>
              <a:avLst/>
              <a:gdLst/>
              <a:ahLst/>
              <a:cxnLst/>
              <a:rect l="l" t="t" r="r" b="b"/>
              <a:pathLst>
                <a:path w="2041525" h="361315">
                  <a:moveTo>
                    <a:pt x="2041296" y="361149"/>
                  </a:moveTo>
                  <a:lnTo>
                    <a:pt x="0" y="361149"/>
                  </a:lnTo>
                  <a:lnTo>
                    <a:pt x="0" y="0"/>
                  </a:lnTo>
                  <a:lnTo>
                    <a:pt x="2041296" y="0"/>
                  </a:lnTo>
                  <a:lnTo>
                    <a:pt x="2041296" y="361149"/>
                  </a:lnTo>
                  <a:close/>
                </a:path>
              </a:pathLst>
            </a:custGeom>
            <a:solidFill>
              <a:srgbClr val="F7F5F0"/>
            </a:solidFill>
          </p:spPr>
          <p:txBody>
            <a:bodyPr wrap="square" lIns="0" tIns="0" rIns="0" bIns="0" rtlCol="0"/>
            <a:lstStyle/>
            <a:p>
              <a:endParaRPr/>
            </a:p>
          </p:txBody>
        </p:sp>
      </p:grpSp>
      <p:sp>
        <p:nvSpPr>
          <p:cNvPr id="1127" name="object 126"/>
          <p:cNvSpPr txBox="1">
            <a:spLocks noChangeAspect="1"/>
          </p:cNvSpPr>
          <p:nvPr/>
        </p:nvSpPr>
        <p:spPr>
          <a:xfrm>
            <a:off x="7831938" y="4965409"/>
            <a:ext cx="2098449" cy="497639"/>
          </a:xfrm>
          <a:prstGeom prst="rect">
            <a:avLst/>
          </a:prstGeom>
        </p:spPr>
        <p:txBody>
          <a:bodyPr vert="horz" wrap="square" lIns="0" tIns="0" rIns="0" bIns="0" rtlCol="0">
            <a:spAutoFit/>
          </a:bodyPr>
          <a:lstStyle/>
          <a:p>
            <a:pPr marL="46990" algn="ctr">
              <a:lnSpc>
                <a:spcPct val="100000"/>
              </a:lnSpc>
            </a:pPr>
            <a:r>
              <a:rPr sz="1400" spc="220" dirty="0">
                <a:solidFill>
                  <a:srgbClr val="0072BC"/>
                </a:solidFill>
                <a:latin typeface="ＭＳ ゴシック"/>
                <a:cs typeface="ＭＳ ゴシック"/>
              </a:rPr>
              <a:t>●問い合わせ先●</a:t>
            </a:r>
            <a:endParaRPr sz="1400" dirty="0">
              <a:latin typeface="ＭＳ ゴシック"/>
              <a:cs typeface="ＭＳ ゴシック"/>
            </a:endParaRPr>
          </a:p>
          <a:p>
            <a:pPr marL="12700" marR="5080">
              <a:lnSpc>
                <a:spcPct val="106100"/>
              </a:lnSpc>
              <a:spcBef>
                <a:spcPts val="844"/>
              </a:spcBef>
            </a:pPr>
            <a:endParaRPr sz="1100" dirty="0">
              <a:solidFill>
                <a:srgbClr val="231F20"/>
              </a:solidFill>
              <a:latin typeface="HG丸ｺﾞｼｯｸM-PRO" panose="020F0600000000000000" pitchFamily="50" charset="-128"/>
              <a:ea typeface="HG丸ｺﾞｼｯｸM-PRO" panose="020F0600000000000000" pitchFamily="50" charset="-128"/>
            </a:endParaRPr>
          </a:p>
        </p:txBody>
      </p:sp>
      <p:sp>
        <p:nvSpPr>
          <p:cNvPr id="1128" name="object 127"/>
          <p:cNvSpPr txBox="1">
            <a:spLocks noChangeAspect="1"/>
          </p:cNvSpPr>
          <p:nvPr/>
        </p:nvSpPr>
        <p:spPr>
          <a:xfrm>
            <a:off x="7483239" y="5368042"/>
            <a:ext cx="2774160" cy="553998"/>
          </a:xfrm>
          <a:prstGeom prst="rect">
            <a:avLst/>
          </a:prstGeom>
        </p:spPr>
        <p:txBody>
          <a:bodyPr vert="horz" wrap="square" lIns="0" tIns="0" rIns="0" bIns="0" rtlCol="0">
            <a:spAutoFit/>
          </a:bodyPr>
          <a:lstStyle/>
          <a:p>
            <a:pPr marL="12700" marR="5080" algn="ctr">
              <a:lnSpc>
                <a:spcPct val="100000"/>
              </a:lnSpc>
            </a:pPr>
            <a:r>
              <a:rPr lang="ja-JP" altLang="en-US" sz="1200" b="1" dirty="0">
                <a:solidFill>
                  <a:srgbClr val="231F20"/>
                </a:solidFill>
                <a:latin typeface="HG丸ｺﾞｼｯｸM-PRO" panose="020F0600000000000000" pitchFamily="50" charset="-128"/>
                <a:ea typeface="HG丸ｺﾞｼｯｸM-PRO" panose="020F0600000000000000" pitchFamily="50" charset="-128"/>
                <a:cs typeface="ＭＳ ゴシック"/>
              </a:rPr>
              <a:t>久御山町役場</a:t>
            </a:r>
            <a:endParaRPr lang="en-US" altLang="ja-JP" sz="1200" b="1" dirty="0">
              <a:solidFill>
                <a:srgbClr val="231F20"/>
              </a:solidFill>
              <a:latin typeface="HG丸ｺﾞｼｯｸM-PRO" panose="020F0600000000000000" pitchFamily="50" charset="-128"/>
              <a:ea typeface="HG丸ｺﾞｼｯｸM-PRO" panose="020F0600000000000000" pitchFamily="50" charset="-128"/>
              <a:cs typeface="ＭＳ ゴシック"/>
            </a:endParaRPr>
          </a:p>
          <a:p>
            <a:pPr marL="12700" marR="5080" algn="ctr">
              <a:lnSpc>
                <a:spcPct val="100000"/>
              </a:lnSpc>
            </a:pPr>
            <a:r>
              <a:rPr lang="ja-JP" altLang="en-US" sz="1200" b="1" dirty="0">
                <a:solidFill>
                  <a:srgbClr val="231F20"/>
                </a:solidFill>
                <a:latin typeface="HG丸ｺﾞｼｯｸM-PRO" panose="020F0600000000000000" pitchFamily="50" charset="-128"/>
                <a:ea typeface="HG丸ｺﾞｼｯｸM-PRO" panose="020F0600000000000000" pitchFamily="50" charset="-128"/>
                <a:cs typeface="ＭＳ ゴシック"/>
              </a:rPr>
              <a:t>都市整備部　</a:t>
            </a:r>
            <a:endParaRPr lang="en-US" altLang="ja-JP" sz="1200" b="1" dirty="0">
              <a:solidFill>
                <a:srgbClr val="231F20"/>
              </a:solidFill>
              <a:latin typeface="HG丸ｺﾞｼｯｸM-PRO" panose="020F0600000000000000" pitchFamily="50" charset="-128"/>
              <a:ea typeface="HG丸ｺﾞｼｯｸM-PRO" panose="020F0600000000000000" pitchFamily="50" charset="-128"/>
              <a:cs typeface="ＭＳ ゴシック"/>
            </a:endParaRPr>
          </a:p>
          <a:p>
            <a:pPr marL="12700" marR="5080" algn="ctr">
              <a:lnSpc>
                <a:spcPct val="100000"/>
              </a:lnSpc>
            </a:pPr>
            <a:r>
              <a:rPr lang="ja-JP" altLang="en-US" sz="1200" b="1" dirty="0">
                <a:solidFill>
                  <a:srgbClr val="231F20"/>
                </a:solidFill>
                <a:latin typeface="HG丸ｺﾞｼｯｸM-PRO" panose="020F0600000000000000" pitchFamily="50" charset="-128"/>
                <a:ea typeface="HG丸ｺﾞｼｯｸM-PRO" panose="020F0600000000000000" pitchFamily="50" charset="-128"/>
                <a:cs typeface="ＭＳ ゴシック"/>
              </a:rPr>
              <a:t>建設課　建設計画係</a:t>
            </a:r>
            <a:endParaRPr lang="en-US" altLang="ja-JP" sz="2000" b="1" dirty="0">
              <a:solidFill>
                <a:srgbClr val="231F20"/>
              </a:solidFill>
              <a:latin typeface="HG丸ｺﾞｼｯｸM-PRO" panose="020F0600000000000000" pitchFamily="50" charset="-128"/>
              <a:ea typeface="HG丸ｺﾞｼｯｸM-PRO" panose="020F0600000000000000" pitchFamily="50" charset="-128"/>
              <a:cs typeface="ＭＳ ゴシック"/>
            </a:endParaRPr>
          </a:p>
        </p:txBody>
      </p:sp>
      <p:sp>
        <p:nvSpPr>
          <p:cNvPr id="1129" name="object 128"/>
          <p:cNvSpPr txBox="1">
            <a:spLocks noChangeAspect="1"/>
          </p:cNvSpPr>
          <p:nvPr/>
        </p:nvSpPr>
        <p:spPr>
          <a:xfrm>
            <a:off x="7488660" y="5990561"/>
            <a:ext cx="2774160" cy="323165"/>
          </a:xfrm>
          <a:prstGeom prst="rect">
            <a:avLst/>
          </a:prstGeom>
        </p:spPr>
        <p:txBody>
          <a:bodyPr vert="horz" wrap="square" lIns="0" tIns="0" rIns="0" bIns="0" rtlCol="0">
            <a:spAutoFit/>
          </a:bodyPr>
          <a:lstStyle/>
          <a:p>
            <a:pPr marL="12700" marR="5080" algn="ctr">
              <a:lnSpc>
                <a:spcPct val="100000"/>
              </a:lnSpc>
            </a:pPr>
            <a:r>
              <a:rPr lang="en-US" altLang="ja-JP" sz="1050" b="1" dirty="0">
                <a:solidFill>
                  <a:srgbClr val="231F20"/>
                </a:solidFill>
                <a:latin typeface="HG丸ｺﾞｼｯｸM-PRO" panose="020F0600000000000000" pitchFamily="50" charset="-128"/>
                <a:ea typeface="HG丸ｺﾞｼｯｸM-PRO" panose="020F0600000000000000" pitchFamily="50" charset="-128"/>
                <a:cs typeface="ＭＳ ゴシック"/>
              </a:rPr>
              <a:t>TEL</a:t>
            </a:r>
            <a:r>
              <a:rPr lang="ja-JP" altLang="en-US" sz="1050" b="1" dirty="0">
                <a:solidFill>
                  <a:srgbClr val="231F20"/>
                </a:solidFill>
                <a:latin typeface="HG丸ｺﾞｼｯｸM-PRO" panose="020F0600000000000000" pitchFamily="50" charset="-128"/>
                <a:ea typeface="HG丸ｺﾞｼｯｸM-PRO" panose="020F0600000000000000" pitchFamily="50" charset="-128"/>
                <a:cs typeface="ＭＳ ゴシック"/>
              </a:rPr>
              <a:t>：</a:t>
            </a:r>
            <a:r>
              <a:rPr lang="en-US" altLang="ja-JP" sz="1050" b="1" dirty="0">
                <a:solidFill>
                  <a:srgbClr val="231F20"/>
                </a:solidFill>
                <a:latin typeface="HG丸ｺﾞｼｯｸM-PRO" panose="020F0600000000000000" pitchFamily="50" charset="-128"/>
                <a:ea typeface="HG丸ｺﾞｼｯｸM-PRO" panose="020F0600000000000000" pitchFamily="50" charset="-128"/>
                <a:cs typeface="ＭＳ ゴシック"/>
              </a:rPr>
              <a:t>075</a:t>
            </a:r>
            <a:r>
              <a:rPr lang="ja-JP" altLang="en-US" sz="1050" b="1" dirty="0">
                <a:solidFill>
                  <a:srgbClr val="231F20"/>
                </a:solidFill>
                <a:latin typeface="HG丸ｺﾞｼｯｸM-PRO" panose="020F0600000000000000" pitchFamily="50" charset="-128"/>
                <a:ea typeface="HG丸ｺﾞｼｯｸM-PRO" panose="020F0600000000000000" pitchFamily="50" charset="-128"/>
                <a:cs typeface="ＭＳ ゴシック"/>
              </a:rPr>
              <a:t>（</a:t>
            </a:r>
            <a:r>
              <a:rPr lang="en-US" altLang="ja-JP" sz="1050" b="1" dirty="0">
                <a:solidFill>
                  <a:srgbClr val="231F20"/>
                </a:solidFill>
                <a:latin typeface="HG丸ｺﾞｼｯｸM-PRO" panose="020F0600000000000000" pitchFamily="50" charset="-128"/>
                <a:ea typeface="HG丸ｺﾞｼｯｸM-PRO" panose="020F0600000000000000" pitchFamily="50" charset="-128"/>
                <a:cs typeface="ＭＳ ゴシック"/>
              </a:rPr>
              <a:t>631</a:t>
            </a:r>
            <a:r>
              <a:rPr lang="ja-JP" altLang="en-US" sz="1050" b="1" dirty="0">
                <a:solidFill>
                  <a:srgbClr val="231F20"/>
                </a:solidFill>
                <a:latin typeface="HG丸ｺﾞｼｯｸM-PRO" panose="020F0600000000000000" pitchFamily="50" charset="-128"/>
                <a:ea typeface="HG丸ｺﾞｼｯｸM-PRO" panose="020F0600000000000000" pitchFamily="50" charset="-128"/>
                <a:cs typeface="ＭＳ ゴシック"/>
              </a:rPr>
              <a:t>）</a:t>
            </a:r>
            <a:r>
              <a:rPr lang="en-US" altLang="ja-JP" sz="1050" b="1" dirty="0">
                <a:solidFill>
                  <a:srgbClr val="231F20"/>
                </a:solidFill>
                <a:latin typeface="HG丸ｺﾞｼｯｸM-PRO" panose="020F0600000000000000" pitchFamily="50" charset="-128"/>
                <a:ea typeface="HG丸ｺﾞｼｯｸM-PRO" panose="020F0600000000000000" pitchFamily="50" charset="-128"/>
                <a:cs typeface="ＭＳ ゴシック"/>
              </a:rPr>
              <a:t>9961</a:t>
            </a:r>
            <a:endParaRPr sz="1600"/>
          </a:p>
          <a:p>
            <a:pPr marL="819150" marR="5080">
              <a:lnSpc>
                <a:spcPct val="100000"/>
              </a:lnSpc>
            </a:pPr>
            <a:r>
              <a:rPr lang="en-US" altLang="ja-JP" sz="1050" b="1" dirty="0">
                <a:solidFill>
                  <a:srgbClr val="231F20"/>
                </a:solidFill>
                <a:latin typeface="HG丸ｺﾞｼｯｸM-PRO" panose="020F0600000000000000" pitchFamily="50" charset="-128"/>
                <a:ea typeface="HG丸ｺﾞｼｯｸM-PRO" panose="020F0600000000000000" pitchFamily="50" charset="-128"/>
                <a:cs typeface="ＭＳ ゴシック"/>
              </a:rPr>
              <a:t>0774</a:t>
            </a:r>
            <a:r>
              <a:rPr lang="ja-JP" altLang="en-US" sz="1050" b="1" dirty="0">
                <a:solidFill>
                  <a:srgbClr val="231F20"/>
                </a:solidFill>
                <a:latin typeface="HG丸ｺﾞｼｯｸM-PRO" panose="020F0600000000000000" pitchFamily="50" charset="-128"/>
                <a:ea typeface="HG丸ｺﾞｼｯｸM-PRO" panose="020F0600000000000000" pitchFamily="50" charset="-128"/>
                <a:cs typeface="ＭＳ ゴシック"/>
              </a:rPr>
              <a:t>（</a:t>
            </a:r>
            <a:r>
              <a:rPr lang="en-US" altLang="ja-JP" sz="1050" b="1" dirty="0">
                <a:solidFill>
                  <a:srgbClr val="231F20"/>
                </a:solidFill>
                <a:latin typeface="HG丸ｺﾞｼｯｸM-PRO" panose="020F0600000000000000" pitchFamily="50" charset="-128"/>
                <a:ea typeface="HG丸ｺﾞｼｯｸM-PRO" panose="020F0600000000000000" pitchFamily="50" charset="-128"/>
                <a:cs typeface="ＭＳ ゴシック"/>
              </a:rPr>
              <a:t>45</a:t>
            </a:r>
            <a:r>
              <a:rPr lang="ja-JP" altLang="en-US" sz="1050" b="1" dirty="0">
                <a:solidFill>
                  <a:srgbClr val="231F20"/>
                </a:solidFill>
                <a:latin typeface="HG丸ｺﾞｼｯｸM-PRO" panose="020F0600000000000000" pitchFamily="50" charset="-128"/>
                <a:ea typeface="HG丸ｺﾞｼｯｸM-PRO" panose="020F0600000000000000" pitchFamily="50" charset="-128"/>
                <a:cs typeface="ＭＳ ゴシック"/>
              </a:rPr>
              <a:t>）</a:t>
            </a:r>
            <a:r>
              <a:rPr lang="en-US" altLang="ja-JP" sz="1050" b="1" dirty="0">
                <a:solidFill>
                  <a:srgbClr val="231F20"/>
                </a:solidFill>
                <a:latin typeface="HG丸ｺﾞｼｯｸM-PRO" panose="020F0600000000000000" pitchFamily="50" charset="-128"/>
                <a:ea typeface="HG丸ｺﾞｼｯｸM-PRO" panose="020F0600000000000000" pitchFamily="50" charset="-128"/>
                <a:cs typeface="ＭＳ ゴシック"/>
              </a:rPr>
              <a:t>3912</a:t>
            </a:r>
            <a:endParaRPr lang="en-US" altLang="ja-JP" sz="1600" b="1" dirty="0">
              <a:solidFill>
                <a:srgbClr val="231F20"/>
              </a:solidFill>
              <a:latin typeface="HG丸ｺﾞｼｯｸM-PRO" panose="020F0600000000000000" pitchFamily="50" charset="-128"/>
              <a:ea typeface="HG丸ｺﾞｼｯｸM-PRO" panose="020F0600000000000000" pitchFamily="50" charset="-128"/>
              <a:cs typeface="ＭＳ ゴシック"/>
            </a:endParaRPr>
          </a:p>
        </p:txBody>
      </p:sp>
      <p:sp>
        <p:nvSpPr>
          <p:cNvPr id="1130" name="テキスト 129"/>
          <p:cNvSpPr txBox="1"/>
          <p:nvPr/>
        </p:nvSpPr>
        <p:spPr>
          <a:xfrm>
            <a:off x="7536911" y="4128946"/>
            <a:ext cx="2314480" cy="553105"/>
          </a:xfrm>
          <a:prstGeom prst="rect">
            <a:avLst/>
          </a:prstGeom>
        </p:spPr>
        <p:txBody>
          <a:bodyPr wrap="square">
            <a:spAutoFit/>
          </a:bodyPr>
          <a:p>
            <a:pPr>
              <a:tabLst>
                <a:tab pos="648000" algn="l"/>
              </a:tabLst>
              <a:defRPr lang="ja-JP" altLang="en-US"/>
            </a:pPr>
            <a:r>
              <a:rPr lang="ja-JP" altLang="en-US" sz="1000"/>
              <a:t>※このお知らせは概要を記載したものです。詳細については下記までお問い合わせ下さい。</a:t>
            </a:r>
            <a:endParaRPr lang="ja-JP" altLang="en-US"/>
          </a:p>
        </p:txBody>
      </p:sp>
      <p:sp>
        <p:nvSpPr>
          <p:cNvPr id="1131" name="スライド番号プレースホルダー 514"/>
          <p:cNvSpPr>
            <a:spLocks noGrp="1"/>
          </p:cNvSpPr>
          <p:nvPr>
            <p:ph type="sldNum" sz="quarter" idx="12"/>
          </p:nvPr>
        </p:nvSpPr>
        <p:spPr>
          <a:xfrm>
            <a:off x="7608008" y="6337298"/>
            <a:ext cx="2133600" cy="365125"/>
          </a:xfrm>
          <a:noFill/>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D08FF2DB-5DD0-45C3-8861-A728977B7570}" type="slidenum">
              <a:rPr lang="ja-JP" altLang="en-US" sz="1200" smtClean="0"/>
              <a:pPr>
                <a:spcBef>
                  <a:spcPct val="0"/>
                </a:spcBef>
                <a:buFontTx/>
                <a:buNone/>
              </a:pPr>
              <a:t>1</a:t>
            </a:fld>
            <a:endParaRPr lang="ja-JP" altLang="en-US" sz="1200"/>
          </a:p>
        </p:txBody>
      </p:sp>
    </p:spTree>
    <p:extLst>
      <p:ext uri="{BB962C8B-B14F-4D97-AF65-F5344CB8AC3E}">
        <p14:creationId xmlns:p14="http://schemas.microsoft.com/office/powerpoint/2010/main" val="42657677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p:sp>
        <p:nvSpPr>
          <p:cNvPr id="1137" name="タイトル 398"/>
          <p:cNvSpPr txBox="1"/>
          <p:nvPr/>
        </p:nvSpPr>
        <p:spPr>
          <a:xfrm>
            <a:off x="36000" y="686774"/>
            <a:ext cx="9144000" cy="504825"/>
          </a:xfrm>
          <a:prstGeom prst="rect">
            <a:avLst/>
          </a:prstGeom>
          <a:noFill/>
          <a:ln>
            <a:noFill/>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a:lstStyle>
          <a:p>
            <a:pPr algn="l" eaLnBrk="1" hangingPunct="1">
              <a:defRPr/>
            </a:pPr>
            <a:r>
              <a:rPr lang="ja-JP" altLang="en-US" sz="2800" dirty="0">
                <a:solidFill>
                  <a:schemeClr val="tx2"/>
                </a:solidFill>
                <a:latin typeface="HG創英角ｺﾞｼｯｸUB" pitchFamily="49" charset="-128"/>
                <a:ea typeface="HG創英角ｺﾞｼｯｸUB" pitchFamily="49" charset="-128"/>
              </a:rPr>
              <a:t>　</a:t>
            </a:r>
            <a:r>
              <a:rPr lang="ja-JP" altLang="en-US" sz="2800" dirty="0">
                <a:solidFill>
                  <a:schemeClr val="accent6">
                    <a:lumMod val="75000"/>
                  </a:schemeClr>
                </a:solidFill>
                <a:latin typeface="HG創英角ｺﾞｼｯｸUB" pitchFamily="49" charset="-128"/>
                <a:ea typeface="HG創英角ｺﾞｼｯｸUB" pitchFamily="49" charset="-128"/>
              </a:rPr>
              <a:t>◆</a:t>
            </a:r>
            <a:r>
              <a:rPr lang="ja-JP" altLang="en-US" sz="2800" u="sng" dirty="0">
                <a:latin typeface="HG創英角ｺﾞｼｯｸUB" pitchFamily="49" charset="-128"/>
                <a:ea typeface="HG創英角ｺﾞｼｯｸUB" pitchFamily="49" charset="-128"/>
              </a:rPr>
              <a:t>①市田・林・佐古地区</a:t>
            </a:r>
            <a:endParaRPr lang="ja-JP" altLang="en-US" sz="2800" u="sng" dirty="0">
              <a:latin typeface="HG創英角ｺﾞｼｯｸUB" pitchFamily="49" charset="-128"/>
              <a:ea typeface="HG創英角ｺﾞｼｯｸUB" pitchFamily="49" charset="-128"/>
            </a:endParaRPr>
          </a:p>
        </p:txBody>
      </p:sp>
      <p:graphicFrame>
        <p:nvGraphicFramePr>
          <p:cNvPr id="1138" name="四角形 430"/>
          <p:cNvGraphicFramePr>
            <a:graphicFrameLocks noGrp="1"/>
          </p:cNvGraphicFramePr>
          <p:nvPr/>
        </p:nvGraphicFramePr>
        <p:xfrm>
          <a:off x="320418" y="1777349"/>
          <a:ext cx="3459494" cy="4390132"/>
        </p:xfrm>
        <a:graphic>
          <a:graphicData uri="http://schemas.openxmlformats.org/drawingml/2006/table">
            <a:tbl>
              <a:tblPr firstRow="1" bandRow="1">
                <a:tableStyleId>{5C22544A-7EE6-4342-B048-85BDC9FD1C3A}</a:tableStyleId>
              </a:tblPr>
              <a:tblGrid>
                <a:gridCol w="488116">
                  <a:extLst>
                    <a:ext uri="{9D8B030D-6E8A-4147-A177-3AD203B41FA5}"/>
                  </a:extLst>
                </a:gridCol>
                <a:gridCol w="757302">
                  <a:extLst>
                    <a:ext uri="{9D8B030D-6E8A-4147-A177-3AD203B41FA5}"/>
                  </a:extLst>
                </a:gridCol>
                <a:gridCol w="2214076">
                  <a:extLst>
                    <a:ext uri="{9D8B030D-6E8A-4147-A177-3AD203B41FA5}"/>
                  </a:extLst>
                </a:gridCol>
              </a:tblGrid>
              <a:tr h="79013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600" b="0" i="0" u="none" strike="noStrike" cap="none" normalizeH="0" baseline="0" dirty="0">
                          <a:ln>
                            <a:noFill/>
                          </a:ln>
                          <a:solidFill>
                            <a:schemeClr val="tx1"/>
                          </a:solidFill>
                          <a:effectLst/>
                          <a:latin typeface="HG丸ｺﾞｼｯｸM-PRO" pitchFamily="50" charset="-128"/>
                          <a:ea typeface="HG丸ｺﾞｼｯｸM-PRO" pitchFamily="50" charset="-128"/>
                        </a:rPr>
                        <a:t>府決定</a:t>
                      </a:r>
                    </a:p>
                  </a:txBody>
                  <a:tcPr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600" b="0" i="0" u="none" strike="noStrike" cap="none" normalizeH="0" baseline="0" dirty="0">
                          <a:ln>
                            <a:noFill/>
                          </a:ln>
                          <a:solidFill>
                            <a:schemeClr val="tx1"/>
                          </a:solidFill>
                          <a:effectLst/>
                          <a:latin typeface="HG丸ｺﾞｼｯｸM-PRO" pitchFamily="50" charset="-128"/>
                          <a:ea typeface="HG丸ｺﾞｼｯｸM-PRO" pitchFamily="50" charset="-128"/>
                        </a:rPr>
                        <a:t>区域</a:t>
                      </a:r>
                      <a:endParaRPr kumimoji="1" lang="en-US" altLang="ja-JP" sz="1600" b="0" i="0" u="none" strike="noStrike" cap="none" normalizeH="0" baseline="0" dirty="0">
                        <a:ln>
                          <a:noFill/>
                        </a:ln>
                        <a:solidFill>
                          <a:schemeClr val="tx1"/>
                        </a:solidFill>
                        <a:effectLst/>
                        <a:latin typeface="HG丸ｺﾞｼｯｸM-PRO" pitchFamily="50" charset="-128"/>
                        <a:ea typeface="HG丸ｺﾞｼｯｸM-PRO" pitchFamily="50"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600" b="0" i="0" u="none" strike="noStrike" cap="none" normalizeH="0" baseline="0" dirty="0">
                          <a:ln>
                            <a:noFill/>
                          </a:ln>
                          <a:solidFill>
                            <a:schemeClr val="tx1"/>
                          </a:solidFill>
                          <a:effectLst/>
                          <a:latin typeface="HG丸ｺﾞｼｯｸM-PRO" pitchFamily="50" charset="-128"/>
                          <a:ea typeface="HG丸ｺﾞｼｯｸM-PRO" pitchFamily="50" charset="-128"/>
                        </a:rPr>
                        <a:t>区分</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600" b="0" i="0" u="none" strike="noStrike" cap="none" normalizeH="0" baseline="0" dirty="0">
                          <a:ln>
                            <a:noFill/>
                          </a:ln>
                          <a:solidFill>
                            <a:schemeClr val="tx1"/>
                          </a:solidFill>
                          <a:effectLst/>
                          <a:latin typeface="HG丸ｺﾞｼｯｸM-PRO" pitchFamily="50" charset="-128"/>
                          <a:ea typeface="HG丸ｺﾞｼｯｸM-PRO" pitchFamily="50" charset="-128"/>
                        </a:rPr>
                        <a:t>市街化区域</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extLst>
              </a:tr>
              <a:tr h="900000">
                <a:tc row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600" b="0" i="0" u="none" strike="noStrike" cap="none" normalizeH="0" baseline="0" dirty="0">
                          <a:ln>
                            <a:noFill/>
                          </a:ln>
                          <a:solidFill>
                            <a:schemeClr val="tx1"/>
                          </a:solidFill>
                          <a:effectLst/>
                          <a:latin typeface="HG丸ｺﾞｼｯｸM-PRO" pitchFamily="50" charset="-128"/>
                          <a:ea typeface="HG丸ｺﾞｼｯｸM-PRO" pitchFamily="50" charset="-128"/>
                        </a:rPr>
                        <a:t>久御山町決定</a:t>
                      </a:r>
                    </a:p>
                  </a:txBody>
                  <a:tcPr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600" b="0" i="0" u="none" strike="noStrike" cap="none" normalizeH="0" baseline="0" dirty="0">
                          <a:ln>
                            <a:noFill/>
                          </a:ln>
                          <a:solidFill>
                            <a:schemeClr val="tx1"/>
                          </a:solidFill>
                          <a:effectLst/>
                          <a:latin typeface="HG丸ｺﾞｼｯｸM-PRO" pitchFamily="50" charset="-128"/>
                          <a:ea typeface="HG丸ｺﾞｼｯｸM-PRO" pitchFamily="50" charset="-128"/>
                        </a:rPr>
                        <a:t>用途</a:t>
                      </a:r>
                      <a:endParaRPr kumimoji="1" lang="en-US" altLang="ja-JP" sz="1600" b="0" i="0" u="none" strike="noStrike" cap="none" normalizeH="0" baseline="0" dirty="0">
                        <a:ln>
                          <a:noFill/>
                        </a:ln>
                        <a:solidFill>
                          <a:schemeClr val="tx1"/>
                        </a:solidFill>
                        <a:effectLst/>
                        <a:latin typeface="HG丸ｺﾞｼｯｸM-PRO" pitchFamily="50" charset="-128"/>
                        <a:ea typeface="HG丸ｺﾞｼｯｸM-PRO" pitchFamily="50"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600" b="0" i="0" u="none" strike="noStrike" cap="none" normalizeH="0" baseline="0" dirty="0">
                          <a:ln>
                            <a:noFill/>
                          </a:ln>
                          <a:solidFill>
                            <a:schemeClr val="tx1"/>
                          </a:solidFill>
                          <a:effectLst/>
                          <a:latin typeface="HG丸ｺﾞｼｯｸM-PRO" pitchFamily="50" charset="-128"/>
                          <a:ea typeface="HG丸ｺﾞｼｯｸM-PRO" pitchFamily="50" charset="-128"/>
                        </a:rPr>
                        <a:t>地域</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600" b="0" i="0" u="none" strike="noStrike" cap="none" normalizeH="0" baseline="0" dirty="0">
                          <a:ln>
                            <a:noFill/>
                          </a:ln>
                          <a:solidFill>
                            <a:schemeClr val="tx1"/>
                          </a:solidFill>
                          <a:effectLst/>
                          <a:latin typeface="HG丸ｺﾞｼｯｸM-PRO" pitchFamily="50" charset="-128"/>
                          <a:ea typeface="HG丸ｺﾞｼｯｸM-PRO" pitchFamily="50" charset="-128"/>
                        </a:rPr>
                        <a:t>工業地域</a:t>
                      </a:r>
                      <a:endParaRPr kumimoji="1" lang="en-US" altLang="ja-JP" sz="1600" b="0" i="0" u="none" strike="noStrike" cap="none" normalizeH="0" baseline="0" dirty="0">
                        <a:ln>
                          <a:noFill/>
                        </a:ln>
                        <a:solidFill>
                          <a:schemeClr val="tx1"/>
                        </a:solidFill>
                        <a:effectLst/>
                        <a:latin typeface="HG丸ｺﾞｼｯｸM-PRO" pitchFamily="50" charset="-128"/>
                        <a:ea typeface="HG丸ｺﾞｼｯｸM-PRO" pitchFamily="50"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600" b="0" i="0" u="none" strike="noStrike" cap="none" normalizeH="0" baseline="0" dirty="0">
                          <a:ln>
                            <a:noFill/>
                          </a:ln>
                          <a:solidFill>
                            <a:schemeClr val="tx1"/>
                          </a:solidFill>
                          <a:effectLst/>
                          <a:latin typeface="HG丸ｺﾞｼｯｸM-PRO" pitchFamily="50" charset="-128"/>
                          <a:ea typeface="HG丸ｺﾞｼｯｸM-PRO" pitchFamily="50" charset="-128"/>
                        </a:rPr>
                        <a:t>200 / 60</a:t>
                      </a: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a:ln>
                            <a:noFill/>
                          </a:ln>
                          <a:solidFill>
                            <a:schemeClr val="tx1"/>
                          </a:solidFill>
                          <a:effectLst/>
                          <a:latin typeface="HG丸ｺﾞｼｯｸM-PRO" pitchFamily="50" charset="-128"/>
                          <a:ea typeface="HG丸ｺﾞｼｯｸM-PRO" pitchFamily="50" charset="-128"/>
                        </a:rPr>
                        <a:t>（容積率</a:t>
                      </a:r>
                      <a:r>
                        <a:rPr kumimoji="1" lang="en-US" altLang="ja-JP" sz="1100" b="0" i="0" u="none" strike="noStrike" cap="none" normalizeH="0" baseline="0" dirty="0">
                          <a:ln>
                            <a:noFill/>
                          </a:ln>
                          <a:solidFill>
                            <a:schemeClr val="tx1"/>
                          </a:solidFill>
                          <a:effectLst/>
                          <a:latin typeface="HG丸ｺﾞｼｯｸM-PRO" pitchFamily="50" charset="-128"/>
                          <a:ea typeface="HG丸ｺﾞｼｯｸM-PRO" pitchFamily="50" charset="-128"/>
                        </a:rPr>
                        <a:t>/</a:t>
                      </a:r>
                      <a:r>
                        <a:rPr kumimoji="1" lang="ja-JP" altLang="en-US" sz="1100" b="0" i="0" u="none" strike="noStrike" cap="none" normalizeH="0" baseline="0" dirty="0">
                          <a:ln>
                            <a:noFill/>
                          </a:ln>
                          <a:solidFill>
                            <a:schemeClr val="tx1"/>
                          </a:solidFill>
                          <a:effectLst/>
                          <a:latin typeface="HG丸ｺﾞｼｯｸM-PRO" pitchFamily="50" charset="-128"/>
                          <a:ea typeface="HG丸ｺﾞｼｯｸM-PRO" pitchFamily="50" charset="-128"/>
                        </a:rPr>
                        <a:t>建</a:t>
                      </a:r>
                      <a:r>
                        <a:rPr kumimoji="1" lang="ja-JP" altLang="en-US" sz="1100" b="0" i="0" u="none" strike="noStrike" cap="none" normalizeH="0" baseline="0" dirty="0" err="1">
                          <a:ln>
                            <a:noFill/>
                          </a:ln>
                          <a:solidFill>
                            <a:schemeClr val="tx1"/>
                          </a:solidFill>
                          <a:effectLst/>
                          <a:latin typeface="HG丸ｺﾞｼｯｸM-PRO" pitchFamily="50" charset="-128"/>
                          <a:ea typeface="HG丸ｺﾞｼｯｸM-PRO" pitchFamily="50" charset="-128"/>
                        </a:rPr>
                        <a:t>ぺい</a:t>
                      </a:r>
                      <a:r>
                        <a:rPr kumimoji="1" lang="ja-JP" altLang="en-US" sz="1100" b="0" i="0" u="none" strike="noStrike" cap="none" normalizeH="0" baseline="0" dirty="0">
                          <a:ln>
                            <a:noFill/>
                          </a:ln>
                          <a:solidFill>
                            <a:schemeClr val="tx1"/>
                          </a:solidFill>
                          <a:effectLst/>
                          <a:latin typeface="HG丸ｺﾞｼｯｸM-PRO" pitchFamily="50" charset="-128"/>
                          <a:ea typeface="HG丸ｺﾞｼｯｸM-PRO" pitchFamily="50" charset="-128"/>
                        </a:rPr>
                        <a:t>率）</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extLst>
              </a:tr>
              <a:tr h="900000">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cap="none" normalizeH="0" baseline="0" dirty="0">
                        <a:ln>
                          <a:noFill/>
                        </a:ln>
                        <a:solidFill>
                          <a:schemeClr val="tx1"/>
                        </a:solidFill>
                        <a:effectLst/>
                        <a:latin typeface="HG丸ｺﾞｼｯｸM-PRO" pitchFamily="50" charset="-128"/>
                        <a:ea typeface="HG丸ｺﾞｼｯｸM-PRO"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cap="none" normalizeH="0" baseline="0" dirty="0">
                          <a:ln>
                            <a:noFill/>
                          </a:ln>
                          <a:solidFill>
                            <a:schemeClr val="tx1"/>
                          </a:solidFill>
                          <a:effectLst/>
                          <a:latin typeface="HG丸ｺﾞｼｯｸM-PRO" pitchFamily="50" charset="-128"/>
                          <a:ea typeface="HG丸ｺﾞｼｯｸM-PRO" pitchFamily="50" charset="-128"/>
                        </a:rPr>
                        <a:t>特別用途地区</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600" b="0" i="0" u="none" strike="noStrike" cap="none" normalizeH="0" baseline="0" dirty="0">
                          <a:ln>
                            <a:noFill/>
                          </a:ln>
                          <a:solidFill>
                            <a:schemeClr val="tx1"/>
                          </a:solidFill>
                          <a:effectLst/>
                          <a:latin typeface="HG丸ｺﾞｼｯｸM-PRO" pitchFamily="50" charset="-128"/>
                          <a:ea typeface="HG丸ｺﾞｼｯｸM-PRO" pitchFamily="50" charset="-128"/>
                        </a:rPr>
                        <a:t>-</a:t>
                      </a:r>
                      <a:endParaRPr kumimoji="1" lang="en-US" altLang="ja-JP" sz="1600" b="0" i="0" u="none" strike="noStrike" cap="none" normalizeH="0" baseline="0" dirty="0">
                        <a:ln>
                          <a:noFill/>
                        </a:ln>
                        <a:solidFill>
                          <a:schemeClr val="tx1"/>
                        </a:solidFill>
                        <a:effectLst/>
                        <a:latin typeface="HG丸ｺﾞｼｯｸM-PRO" pitchFamily="50" charset="-128"/>
                        <a:ea typeface="HG丸ｺﾞｼｯｸM-PRO" pitchFamily="50"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HG丸ｺﾞｼｯｸM-PRO" pitchFamily="50" charset="-128"/>
                          <a:ea typeface="HG丸ｺﾞｼｯｸM-PRO" pitchFamily="50" charset="-128"/>
                        </a:rPr>
                        <a:t>（地区計画で</a:t>
                      </a:r>
                      <a:r>
                        <a:rPr kumimoji="1" lang="ja-JP" altLang="en-US" sz="1000" b="0" i="0" u="none" strike="noStrike" cap="none" normalizeH="0" baseline="0" dirty="0">
                          <a:ln>
                            <a:noFill/>
                          </a:ln>
                          <a:solidFill>
                            <a:schemeClr val="tx1"/>
                          </a:solidFill>
                          <a:effectLst/>
                          <a:latin typeface="HG丸ｺﾞｼｯｸM-PRO" pitchFamily="50" charset="-128"/>
                          <a:ea typeface="HG丸ｺﾞｼｯｸM-PRO" pitchFamily="50" charset="-128"/>
                        </a:rPr>
                        <a:t>第三種特別工業地区相当を規制）</a:t>
                      </a:r>
                      <a:endParaRPr kumimoji="1" lang="ja-JP" altLang="en-US" sz="1000" b="0" i="0" u="none" strike="noStrike" cap="none" normalizeH="0" baseline="0" dirty="0">
                        <a:ln>
                          <a:noFill/>
                        </a:ln>
                        <a:solidFill>
                          <a:schemeClr val="tx1"/>
                        </a:solidFill>
                        <a:effectLst/>
                        <a:latin typeface="HG丸ｺﾞｼｯｸM-PRO" pitchFamily="50" charset="-128"/>
                        <a:ea typeface="HG丸ｺﾞｼｯｸM-PRO" pitchFamily="50"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extLst>
              </a:tr>
              <a:tr h="900000">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cap="none" normalizeH="0" baseline="0" dirty="0">
                        <a:ln>
                          <a:noFill/>
                        </a:ln>
                        <a:solidFill>
                          <a:schemeClr val="tx1"/>
                        </a:solidFill>
                        <a:effectLst/>
                        <a:latin typeface="HG丸ｺﾞｼｯｸM-PRO" pitchFamily="50" charset="-128"/>
                        <a:ea typeface="HG丸ｺﾞｼｯｸM-PRO"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cap="none" normalizeH="0" baseline="0" dirty="0">
                          <a:ln>
                            <a:noFill/>
                          </a:ln>
                          <a:solidFill>
                            <a:schemeClr val="tx1"/>
                          </a:solidFill>
                          <a:effectLst/>
                          <a:latin typeface="HG丸ｺﾞｼｯｸM-PRO" pitchFamily="50" charset="-128"/>
                          <a:ea typeface="HG丸ｺﾞｼｯｸM-PRO" pitchFamily="50" charset="-128"/>
                        </a:rPr>
                        <a:t>高度</a:t>
                      </a:r>
                      <a:endParaRPr kumimoji="1" lang="en-US" altLang="ja-JP" sz="1600" b="0" i="0" u="none" strike="noStrike" cap="none" normalizeH="0" baseline="0" dirty="0">
                        <a:ln>
                          <a:noFill/>
                        </a:ln>
                        <a:solidFill>
                          <a:schemeClr val="tx1"/>
                        </a:solidFill>
                        <a:effectLst/>
                        <a:latin typeface="HG丸ｺﾞｼｯｸM-PRO" pitchFamily="50" charset="-128"/>
                        <a:ea typeface="HG丸ｺﾞｼｯｸM-PRO"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cap="none" normalizeH="0" baseline="0" dirty="0">
                          <a:ln>
                            <a:noFill/>
                          </a:ln>
                          <a:solidFill>
                            <a:schemeClr val="tx1"/>
                          </a:solidFill>
                          <a:effectLst/>
                          <a:latin typeface="HG丸ｺﾞｼｯｸM-PRO" pitchFamily="50" charset="-128"/>
                          <a:ea typeface="HG丸ｺﾞｼｯｸM-PRO" pitchFamily="50" charset="-128"/>
                        </a:rPr>
                        <a:t>地区</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1600" b="0" i="0" u="none" strike="noStrike" cap="none" normalizeH="0" baseline="0" dirty="0">
                          <a:ln>
                            <a:noFill/>
                          </a:ln>
                          <a:solidFill>
                            <a:schemeClr val="tx1"/>
                          </a:solidFill>
                          <a:effectLst/>
                          <a:latin typeface="HG丸ｺﾞｼｯｸM-PRO" pitchFamily="50" charset="-128"/>
                          <a:ea typeface="HG丸ｺﾞｼｯｸM-PRO" pitchFamily="50" charset="-128"/>
                        </a:rPr>
                        <a:t>第五種高度地区</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extLst>
              </a:tr>
              <a:tr h="900000">
                <a:tc vMerge="1">
                  <a:txBody>
                    <a:bodyPr/>
                    <a:lstStyle/>
                    <a:p>
                      <a:pPr algn="ctr"/>
                      <a:endParaRPr kumimoji="1" lang="ja-JP" alt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kumimoji="1" lang="ja-JP" altLang="en-US" sz="1600" dirty="0">
                          <a:latin typeface="HG丸ｺﾞｼｯｸM-PRO" panose="020F0600000000000000" pitchFamily="50" charset="-128"/>
                          <a:ea typeface="HG丸ｺﾞｼｯｸM-PRO" panose="020F0600000000000000" pitchFamily="50" charset="-128"/>
                        </a:rPr>
                        <a:t>地区計画</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600" b="0" i="0" u="none" strike="noStrike" cap="none" normalizeH="0" baseline="0" dirty="0">
                          <a:ln>
                            <a:noFill/>
                          </a:ln>
                          <a:solidFill>
                            <a:schemeClr val="tx1"/>
                          </a:solidFill>
                          <a:effectLst/>
                          <a:latin typeface="HG丸ｺﾞｼｯｸM-PRO" pitchFamily="50" charset="-128"/>
                          <a:ea typeface="HG丸ｺﾞｼｯｸM-PRO" pitchFamily="50" charset="-128"/>
                        </a:rPr>
                        <a:t>久御山町</a:t>
                      </a:r>
                      <a:endParaRPr kumimoji="1" lang="en-US" altLang="ja-JP" sz="1600" b="0" i="0" u="none" strike="noStrike" cap="none" normalizeH="0" baseline="0" dirty="0">
                        <a:ln>
                          <a:noFill/>
                        </a:ln>
                        <a:solidFill>
                          <a:schemeClr val="tx1"/>
                        </a:solidFill>
                        <a:effectLst/>
                        <a:latin typeface="HG丸ｺﾞｼｯｸM-PRO" pitchFamily="50" charset="-128"/>
                        <a:ea typeface="HG丸ｺﾞｼｯｸM-PRO" pitchFamily="50" charset="-128"/>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600" b="0" i="0" u="none" strike="noStrike" cap="none" normalizeH="0" baseline="0" dirty="0">
                          <a:ln>
                            <a:noFill/>
                          </a:ln>
                          <a:solidFill>
                            <a:schemeClr val="tx1"/>
                          </a:solidFill>
                          <a:effectLst/>
                          <a:latin typeface="HG丸ｺﾞｼｯｸM-PRO" pitchFamily="50" charset="-128"/>
                          <a:ea typeface="HG丸ｺﾞｼｯｸM-PRO" pitchFamily="50" charset="-128"/>
                        </a:rPr>
                        <a:t>市田・林・佐古地区地区計画</a:t>
                      </a:r>
                      <a:endParaRPr kumimoji="1" lang="en-US" altLang="ja-JP" sz="1600" b="0" i="0" u="none" strike="noStrike" cap="none" normalizeH="0" baseline="0" dirty="0">
                        <a:ln>
                          <a:noFill/>
                        </a:ln>
                        <a:solidFill>
                          <a:schemeClr val="tx1"/>
                        </a:solidFill>
                        <a:effectLst/>
                        <a:latin typeface="HG丸ｺﾞｼｯｸM-PRO" pitchFamily="50" charset="-128"/>
                        <a:ea typeface="HG丸ｺﾞｼｯｸM-PRO" pitchFamily="50"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extLst>
              </a:tr>
            </a:tbl>
          </a:graphicData>
        </a:graphic>
      </p:graphicFrame>
      <p:pic>
        <p:nvPicPr>
          <p:cNvPr id="1139" name="図 438"/>
          <p:cNvPicPr>
            <a:picLocks noChangeAspect="1"/>
          </p:cNvPicPr>
          <p:nvPr/>
        </p:nvPicPr>
        <p:blipFill>
          <a:blip r:embed="rId1"/>
          <a:srcRect l="16455" r="3905"/>
          <a:stretch>
            <a:fillRect/>
          </a:stretch>
        </p:blipFill>
        <p:spPr>
          <a:xfrm>
            <a:off x="4002236" y="1778673"/>
            <a:ext cx="4838345" cy="4692241"/>
          </a:xfrm>
          <a:prstGeom prst="rect">
            <a:avLst/>
          </a:prstGeom>
        </p:spPr>
      </p:pic>
      <p:pic>
        <p:nvPicPr>
          <p:cNvPr id="1140" name="図 440"/>
          <p:cNvPicPr>
            <a:picLocks noChangeAspect="1"/>
          </p:cNvPicPr>
          <p:nvPr/>
        </p:nvPicPr>
        <p:blipFill>
          <a:blip r:embed="rId2"/>
          <a:stretch>
            <a:fillRect/>
          </a:stretch>
        </p:blipFill>
        <p:spPr>
          <a:xfrm>
            <a:off x="8463564" y="1972993"/>
            <a:ext cx="396707" cy="432048"/>
          </a:xfrm>
          <a:prstGeom prst="rect">
            <a:avLst/>
          </a:prstGeom>
        </p:spPr>
      </p:pic>
      <p:grpSp>
        <p:nvGrpSpPr>
          <p:cNvPr id="1141" name="グループ化 441"/>
          <p:cNvGrpSpPr/>
          <p:nvPr/>
        </p:nvGrpSpPr>
        <p:grpSpPr>
          <a:xfrm>
            <a:off x="7074769" y="5348351"/>
            <a:ext cx="1765813" cy="1171510"/>
            <a:chOff x="7046854" y="5301745"/>
            <a:chExt cx="1765813" cy="1171510"/>
          </a:xfrm>
        </p:grpSpPr>
        <p:grpSp>
          <p:nvGrpSpPr>
            <p:cNvPr id="1142" name="グループ化 4"/>
            <p:cNvGrpSpPr/>
            <p:nvPr/>
          </p:nvGrpSpPr>
          <p:grpSpPr>
            <a:xfrm>
              <a:off x="7046854" y="5302810"/>
              <a:ext cx="1765813" cy="1170445"/>
              <a:chOff x="7057769" y="5213974"/>
              <a:chExt cx="1765813" cy="1170445"/>
            </a:xfrm>
          </p:grpSpPr>
          <p:pic>
            <p:nvPicPr>
              <p:cNvPr id="1143" name="図 9"/>
              <p:cNvPicPr>
                <a:picLocks noChangeAspect="1"/>
              </p:cNvPicPr>
              <p:nvPr/>
            </p:nvPicPr>
            <p:blipFill>
              <a:blip r:embed="rId3"/>
              <a:stretch>
                <a:fillRect/>
              </a:stretch>
            </p:blipFill>
            <p:spPr>
              <a:xfrm>
                <a:off x="7060879" y="5213974"/>
                <a:ext cx="1762703" cy="1007438"/>
              </a:xfrm>
              <a:prstGeom prst="rect">
                <a:avLst/>
              </a:prstGeom>
              <a:ln w="12700">
                <a:noFill/>
              </a:ln>
            </p:spPr>
          </p:pic>
          <p:pic>
            <p:nvPicPr>
              <p:cNvPr id="1144" name="図 11"/>
              <p:cNvPicPr>
                <a:picLocks noChangeAspect="1"/>
              </p:cNvPicPr>
              <p:nvPr/>
            </p:nvPicPr>
            <p:blipFill>
              <a:blip r:embed="rId4"/>
              <a:srcRect b="-2"/>
              <a:stretch>
                <a:fillRect/>
              </a:stretch>
            </p:blipFill>
            <p:spPr>
              <a:xfrm>
                <a:off x="7057769" y="6222478"/>
                <a:ext cx="1762703" cy="161941"/>
              </a:xfrm>
              <a:prstGeom prst="rect">
                <a:avLst/>
              </a:prstGeom>
              <a:ln>
                <a:noFill/>
              </a:ln>
            </p:spPr>
          </p:pic>
          <p:pic>
            <p:nvPicPr>
              <p:cNvPr id="1145" name="図 13"/>
              <p:cNvPicPr>
                <a:picLocks noChangeAspect="1"/>
              </p:cNvPicPr>
              <p:nvPr/>
            </p:nvPicPr>
            <p:blipFill>
              <a:blip r:embed="rId5"/>
              <a:srcRect b="-3"/>
              <a:stretch>
                <a:fillRect/>
              </a:stretch>
            </p:blipFill>
            <p:spPr>
              <a:xfrm>
                <a:off x="7060879" y="6234113"/>
                <a:ext cx="319433" cy="149240"/>
              </a:xfrm>
              <a:prstGeom prst="rect">
                <a:avLst/>
              </a:prstGeom>
              <a:ln>
                <a:noFill/>
              </a:ln>
            </p:spPr>
          </p:pic>
        </p:grpSp>
        <p:sp>
          <p:nvSpPr>
            <p:cNvPr id="1146" name="正方形/長方形 6"/>
            <p:cNvSpPr/>
            <p:nvPr/>
          </p:nvSpPr>
          <p:spPr>
            <a:xfrm>
              <a:off x="7046854" y="5301745"/>
              <a:ext cx="1762703" cy="1170444"/>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1147" name="図 447"/>
          <p:cNvPicPr>
            <a:picLocks noChangeAspect="1"/>
          </p:cNvPicPr>
          <p:nvPr/>
        </p:nvPicPr>
        <p:blipFill>
          <a:blip r:embed="rId6"/>
          <a:stretch>
            <a:fillRect/>
          </a:stretch>
        </p:blipFill>
        <p:spPr>
          <a:xfrm>
            <a:off x="4002236" y="6010492"/>
            <a:ext cx="1772988" cy="485289"/>
          </a:xfrm>
          <a:prstGeom prst="rect">
            <a:avLst/>
          </a:prstGeom>
        </p:spPr>
      </p:pic>
      <p:sp>
        <p:nvSpPr>
          <p:cNvPr id="1148" name="図形 448"/>
          <p:cNvSpPr/>
          <p:nvPr/>
        </p:nvSpPr>
        <p:spPr>
          <a:xfrm>
            <a:off x="4948238" y="2928936"/>
            <a:ext cx="2457450" cy="2714625"/>
          </a:xfrm>
          <a:custGeom>
            <a:avLst/>
            <a:gdLst/>
            <a:ahLst/>
            <a:cxnLst/>
            <a:rect l="l" t="t" r="r" b="b"/>
            <a:pathLst>
              <a:path w="21600" h="21600" extrusionOk="1">
                <a:moveTo>
                  <a:pt x="2051" y="21296"/>
                </a:moveTo>
                <a:cubicBezTo>
                  <a:pt x="2135" y="21296"/>
                  <a:pt x="1676" y="21600"/>
                  <a:pt x="1759" y="21600"/>
                </a:cubicBezTo>
                <a:lnTo>
                  <a:pt x="17037" y="8754"/>
                </a:lnTo>
                <a:lnTo>
                  <a:pt x="20847" y="12354"/>
                </a:lnTo>
                <a:lnTo>
                  <a:pt x="21391" y="9588"/>
                </a:lnTo>
                <a:lnTo>
                  <a:pt x="21600" y="6139"/>
                </a:lnTo>
                <a:lnTo>
                  <a:pt x="19381" y="6063"/>
                </a:lnTo>
                <a:lnTo>
                  <a:pt x="19423" y="3828"/>
                </a:lnTo>
                <a:lnTo>
                  <a:pt x="15237" y="3828"/>
                </a:lnTo>
                <a:lnTo>
                  <a:pt x="15279" y="76"/>
                </a:lnTo>
                <a:lnTo>
                  <a:pt x="8833" y="0"/>
                </a:lnTo>
                <a:lnTo>
                  <a:pt x="8833" y="985"/>
                </a:lnTo>
                <a:lnTo>
                  <a:pt x="11302" y="3335"/>
                </a:lnTo>
                <a:lnTo>
                  <a:pt x="8413" y="5873"/>
                </a:lnTo>
                <a:lnTo>
                  <a:pt x="0" y="12998"/>
                </a:lnTo>
                <a:lnTo>
                  <a:pt x="1841" y="21486"/>
                </a:lnTo>
              </a:path>
            </a:pathLst>
          </a:custGeom>
          <a:noFill/>
          <a:ln w="349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rtlCol="0" anchor="ctr"/>
          <a:p>
            <a:pPr algn="ctr"/>
            <a:endParaRPr kumimoji="1"/>
          </a:p>
        </p:txBody>
      </p:sp>
      <p:sp>
        <p:nvSpPr>
          <p:cNvPr id="1149" name="テキスト ボックス 449"/>
          <p:cNvSpPr txBox="1"/>
          <p:nvPr/>
        </p:nvSpPr>
        <p:spPr>
          <a:xfrm>
            <a:off x="6698100" y="4955844"/>
            <a:ext cx="1534931" cy="337661"/>
          </a:xfrm>
          <a:prstGeom prst="rect">
            <a:avLst/>
          </a:prstGeom>
          <a:solidFill>
            <a:schemeClr val="bg1"/>
          </a:solidFill>
          <a:ln w="28575">
            <a:solidFill>
              <a:srgbClr val="0000FF"/>
            </a:solidFill>
          </a:ln>
        </p:spPr>
        <p:txBody>
          <a:bodyPr wrap="square" rtlCol="0">
            <a:spAutoFit/>
          </a:bodyPr>
          <a:lstStyle/>
          <a:p>
            <a:pPr algn="ctr"/>
            <a:r>
              <a:rPr kumimoji="1" lang="en-US" altLang="ja-JP" sz="1600" dirty="0">
                <a:solidFill>
                  <a:srgbClr val="0000FF"/>
                </a:solidFill>
              </a:rPr>
              <a:t>A</a:t>
            </a:r>
            <a:r>
              <a:rPr kumimoji="1" lang="ja-JP" altLang="en-US" sz="1600" dirty="0">
                <a:solidFill>
                  <a:srgbClr val="0000FF"/>
                </a:solidFill>
              </a:rPr>
              <a:t>地区</a:t>
            </a:r>
          </a:p>
        </p:txBody>
      </p:sp>
      <p:sp>
        <p:nvSpPr>
          <p:cNvPr id="1150" name="テキスト ボックス 450"/>
          <p:cNvSpPr txBox="1"/>
          <p:nvPr/>
        </p:nvSpPr>
        <p:spPr>
          <a:xfrm>
            <a:off x="5785580" y="2492436"/>
            <a:ext cx="792088" cy="337661"/>
          </a:xfrm>
          <a:prstGeom prst="rect">
            <a:avLst/>
          </a:prstGeom>
          <a:solidFill>
            <a:schemeClr val="bg1"/>
          </a:solidFill>
          <a:ln w="28575">
            <a:solidFill>
              <a:srgbClr val="0000FF"/>
            </a:solidFill>
          </a:ln>
        </p:spPr>
        <p:txBody>
          <a:bodyPr wrap="square" rtlCol="0">
            <a:spAutoFit/>
          </a:bodyPr>
          <a:lstStyle/>
          <a:p>
            <a:pPr algn="ctr"/>
            <a:r>
              <a:rPr lang="en-US" altLang="ja-JP" sz="1600" dirty="0">
                <a:solidFill>
                  <a:srgbClr val="0000FF"/>
                </a:solidFill>
              </a:rPr>
              <a:t>B</a:t>
            </a:r>
            <a:r>
              <a:rPr kumimoji="1" lang="ja-JP" altLang="en-US" sz="1600" dirty="0">
                <a:solidFill>
                  <a:srgbClr val="0000FF"/>
                </a:solidFill>
              </a:rPr>
              <a:t>地区</a:t>
            </a:r>
          </a:p>
        </p:txBody>
      </p:sp>
      <p:sp>
        <p:nvSpPr>
          <p:cNvPr id="1151" name="テキスト ボックス 451"/>
          <p:cNvSpPr txBox="1"/>
          <p:nvPr/>
        </p:nvSpPr>
        <p:spPr>
          <a:xfrm>
            <a:off x="4096642" y="4720974"/>
            <a:ext cx="792088" cy="338554"/>
          </a:xfrm>
          <a:prstGeom prst="rect">
            <a:avLst/>
          </a:prstGeom>
          <a:solidFill>
            <a:schemeClr val="bg1"/>
          </a:solidFill>
          <a:ln w="28575">
            <a:solidFill>
              <a:srgbClr val="0000FF"/>
            </a:solidFill>
          </a:ln>
        </p:spPr>
        <p:txBody>
          <a:bodyPr wrap="square" rtlCol="0">
            <a:spAutoFit/>
          </a:bodyPr>
          <a:lstStyle/>
          <a:p>
            <a:pPr algn="ctr"/>
            <a:r>
              <a:rPr lang="en-US" altLang="ja-JP" sz="1600" dirty="0">
                <a:solidFill>
                  <a:srgbClr val="0000FF"/>
                </a:solidFill>
              </a:rPr>
              <a:t>B</a:t>
            </a:r>
            <a:r>
              <a:rPr kumimoji="1" lang="ja-JP" altLang="en-US" sz="1600" dirty="0">
                <a:solidFill>
                  <a:srgbClr val="0000FF"/>
                </a:solidFill>
              </a:rPr>
              <a:t>地区</a:t>
            </a:r>
          </a:p>
        </p:txBody>
      </p:sp>
      <p:sp>
        <p:nvSpPr>
          <p:cNvPr id="1152" name="図形 452"/>
          <p:cNvSpPr/>
          <p:nvPr/>
        </p:nvSpPr>
        <p:spPr>
          <a:xfrm>
            <a:off x="4953912" y="4483015"/>
            <a:ext cx="360035" cy="1153026"/>
          </a:xfrm>
          <a:custGeom>
            <a:avLst/>
            <a:gdLst/>
            <a:ahLst/>
            <a:cxnLst/>
            <a:rect l="l" t="t" r="r" b="b"/>
            <a:pathLst>
              <a:path w="21600" h="21600" extrusionOk="1">
                <a:moveTo>
                  <a:pt x="21600" y="4909"/>
                </a:moveTo>
                <a:lnTo>
                  <a:pt x="7626" y="8569"/>
                </a:lnTo>
                <a:lnTo>
                  <a:pt x="14701" y="10889"/>
                </a:lnTo>
                <a:lnTo>
                  <a:pt x="8749" y="12465"/>
                </a:lnTo>
                <a:lnTo>
                  <a:pt x="17337" y="15709"/>
                </a:lnTo>
                <a:lnTo>
                  <a:pt x="13944" y="16648"/>
                </a:lnTo>
                <a:lnTo>
                  <a:pt x="16678" y="17502"/>
                </a:lnTo>
                <a:lnTo>
                  <a:pt x="13671" y="18270"/>
                </a:lnTo>
                <a:lnTo>
                  <a:pt x="18866" y="19722"/>
                </a:lnTo>
                <a:lnTo>
                  <a:pt x="11937" y="21600"/>
                </a:lnTo>
                <a:lnTo>
                  <a:pt x="7109" y="13319"/>
                </a:lnTo>
                <a:lnTo>
                  <a:pt x="0" y="1798"/>
                </a:lnTo>
                <a:lnTo>
                  <a:pt x="5684" y="0"/>
                </a:lnTo>
                <a:lnTo>
                  <a:pt x="21600" y="4909"/>
                </a:lnTo>
                <a:close/>
              </a:path>
            </a:pathLst>
          </a:custGeom>
          <a:noFill/>
          <a:ln w="34925">
            <a:solidFill>
              <a:srgbClr val="0070C0"/>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rtlCol="0" anchor="ctr"/>
          <a:p>
            <a:pPr algn="ctr"/>
            <a:endParaRPr kumimoji="1"/>
          </a:p>
        </p:txBody>
      </p:sp>
      <p:sp>
        <p:nvSpPr>
          <p:cNvPr id="1153" name="図形 453"/>
          <p:cNvSpPr/>
          <p:nvPr/>
        </p:nvSpPr>
        <p:spPr>
          <a:xfrm>
            <a:off x="5958230" y="2931662"/>
            <a:ext cx="223394" cy="136774"/>
          </a:xfrm>
          <a:custGeom>
            <a:avLst/>
            <a:gdLst/>
            <a:ahLst/>
            <a:cxnLst/>
            <a:rect l="l" t="t" r="r" b="b"/>
            <a:pathLst>
              <a:path w="21600" h="21600">
                <a:moveTo>
                  <a:pt x="21600" y="720"/>
                </a:moveTo>
                <a:lnTo>
                  <a:pt x="20718" y="21600"/>
                </a:lnTo>
                <a:lnTo>
                  <a:pt x="1322" y="20880"/>
                </a:lnTo>
                <a:lnTo>
                  <a:pt x="440" y="2160"/>
                </a:lnTo>
                <a:lnTo>
                  <a:pt x="21600" y="720"/>
                </a:lnTo>
                <a:close/>
              </a:path>
            </a:pathLst>
          </a:custGeom>
          <a:noFill/>
          <a:ln w="349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rtlCol="0" anchor="ctr"/>
          <a:p>
            <a:pPr algn="ctr"/>
            <a:endParaRPr kumimoji="1"/>
          </a:p>
        </p:txBody>
      </p:sp>
      <p:sp>
        <p:nvSpPr>
          <p:cNvPr id="1154" name="直線 454"/>
          <p:cNvSpPr/>
          <p:nvPr/>
        </p:nvSpPr>
        <p:spPr>
          <a:xfrm flipV="1">
            <a:off x="4890108" y="4719348"/>
            <a:ext cx="245200" cy="169277"/>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vertOverflow="overflow" horzOverflow="overflow"/>
          <a:p>
            <a:pPr/>
          </a:p>
        </p:txBody>
      </p:sp>
      <p:sp>
        <p:nvSpPr>
          <p:cNvPr id="1155" name="直線 455"/>
          <p:cNvSpPr/>
          <p:nvPr/>
        </p:nvSpPr>
        <p:spPr>
          <a:xfrm flipV="1">
            <a:off x="6054363" y="2830772"/>
            <a:ext cx="245200" cy="169277"/>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vertOverflow="overflow" horzOverflow="overflow"/>
          <a:p>
            <a:pPr/>
          </a:p>
        </p:txBody>
      </p:sp>
      <p:pic>
        <p:nvPicPr>
          <p:cNvPr id="1156" name="グラフィックス 456"/>
          <p:cNvPicPr>
            <a:picLocks noChangeAspect="1"/>
          </p:cNvPicPr>
          <p:nvPr/>
        </p:nvPicPr>
        <p:blipFill>
          <a:blip r:embed="rId7"/>
          <a:stretch>
            <a:fillRect/>
          </a:stretch>
        </p:blipFill>
        <p:spPr>
          <a:xfrm>
            <a:off x="6151731" y="3788436"/>
            <a:ext cx="796758" cy="273174"/>
          </a:xfrm>
          <a:prstGeom prst="rect">
            <a:avLst/>
          </a:prstGeom>
        </p:spPr>
      </p:pic>
      <p:sp>
        <p:nvSpPr>
          <p:cNvPr id="1157" name="スライド番号プレースホルダー 515"/>
          <p:cNvSpPr>
            <a:spLocks noGrp="1"/>
          </p:cNvSpPr>
          <p:nvPr>
            <p:ph type="sldNum" sz="quarter" idx="12"/>
          </p:nvPr>
        </p:nvSpPr>
        <p:spPr>
          <a:xfrm>
            <a:off x="7396764" y="6216916"/>
            <a:ext cx="2133600" cy="365125"/>
          </a:xfrm>
          <a:noFill/>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D08FF2DB-5DD0-45C3-8861-A728977B7570}" type="slidenum">
              <a:rPr lang="ja-JP" altLang="en-US" sz="1200" smtClean="0"/>
              <a:pPr>
                <a:spcBef>
                  <a:spcPct val="0"/>
                </a:spcBef>
                <a:buFontTx/>
                <a:buNone/>
              </a:pPr>
              <a:t>2</a:t>
            </a:fld>
            <a:endParaRPr lang="ja-JP" altLang="en-US" sz="1200"/>
          </a:p>
        </p:txBody>
      </p:sp>
      <p:sp>
        <p:nvSpPr>
          <p:cNvPr id="1158" name="正方形/長方形 531"/>
          <p:cNvSpPr/>
          <p:nvPr/>
        </p:nvSpPr>
        <p:spPr>
          <a:xfrm>
            <a:off x="286449" y="1277820"/>
            <a:ext cx="8886636" cy="437748"/>
          </a:xfrm>
          <a:prstGeom prst="rect">
            <a:avLst/>
          </a:prstGeom>
        </p:spPr>
        <p:txBody>
          <a:bodyPr wrap="square" lIns="68415" tIns="34208" rIns="68415" bIns="34208">
            <a:spAutoFit/>
          </a:bodyPr>
          <a:lstStyle/>
          <a:p>
            <a:pPr marL="466725" indent="-466725" algn="just">
              <a:spcAft>
                <a:spcPts val="600"/>
              </a:spcAft>
            </a:pPr>
            <a:r>
              <a:rPr lang="ja-JP" altLang="en-US" sz="2400" b="1" dirty="0">
                <a:latin typeface="HG丸ｺﾞｼｯｸM-PRO" pitchFamily="50" charset="-128"/>
                <a:ea typeface="HG丸ｺﾞｼｯｸM-PRO" pitchFamily="50" charset="-128"/>
              </a:rPr>
              <a:t>決定した都市計画</a:t>
            </a:r>
            <a:endParaRPr lang="en-US" altLang="ja-JP" sz="2400" b="1" dirty="0">
              <a:latin typeface="HG丸ｺﾞｼｯｸM-PRO" pitchFamily="50" charset="-128"/>
              <a:ea typeface="HG丸ｺﾞｼｯｸM-PRO" pitchFamily="50" charset="-128"/>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p:sp>
        <p:nvSpPr>
          <p:cNvPr id="1160" name="スライド番号プレースホルダー 410"/>
          <p:cNvSpPr>
            <a:spLocks noGrp="1"/>
          </p:cNvSpPr>
          <p:nvPr>
            <p:ph type="sldNum" sz="quarter" idx="12"/>
          </p:nvPr>
        </p:nvSpPr>
        <p:spPr>
          <a:xfrm>
            <a:off x="7436114" y="6206332"/>
            <a:ext cx="2133600" cy="365125"/>
          </a:xfrm>
          <a:noFill/>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D08FF2DB-5DD0-45C3-8861-A728977B7570}" type="slidenum">
              <a:rPr lang="ja-JP" altLang="en-US" sz="1200" smtClean="0"/>
              <a:pPr>
                <a:spcBef>
                  <a:spcPct val="0"/>
                </a:spcBef>
                <a:buFontTx/>
                <a:buNone/>
              </a:pPr>
              <a:t>3</a:t>
            </a:fld>
            <a:endParaRPr lang="ja-JP" altLang="en-US" sz="1200"/>
          </a:p>
        </p:txBody>
      </p:sp>
      <p:pic>
        <p:nvPicPr>
          <p:cNvPr id="1161" name="図 411"/>
          <p:cNvPicPr>
            <a:picLocks noChangeAspect="1"/>
          </p:cNvPicPr>
          <p:nvPr/>
        </p:nvPicPr>
        <p:blipFill>
          <a:blip r:embed="rId1"/>
          <a:stretch>
            <a:fillRect/>
          </a:stretch>
        </p:blipFill>
        <p:spPr>
          <a:xfrm>
            <a:off x="4038418" y="1698369"/>
            <a:ext cx="4669066" cy="4467225"/>
          </a:xfrm>
          <a:prstGeom prst="rect">
            <a:avLst/>
          </a:prstGeom>
          <a:ln w="19050">
            <a:solidFill>
              <a:schemeClr val="bg1">
                <a:lumMod val="50000"/>
              </a:schemeClr>
            </a:solidFill>
          </a:ln>
        </p:spPr>
      </p:pic>
      <p:graphicFrame>
        <p:nvGraphicFramePr>
          <p:cNvPr id="1162" name="表 413"/>
          <p:cNvGraphicFramePr>
            <a:graphicFrameLocks noGrp="1"/>
          </p:cNvGraphicFramePr>
          <p:nvPr>
            <p:extLst>
              <p:ext uri="{D42A27DB-BD31-4B8C-83A1-F6EECF244321}">
                <p14:modId xmlns:p14="http://schemas.microsoft.com/office/powerpoint/2010/main" val="2334397301"/>
              </p:ext>
            </p:extLst>
          </p:nvPr>
        </p:nvGraphicFramePr>
        <p:xfrm>
          <a:off x="320418" y="1721928"/>
          <a:ext cx="3459494" cy="4390132"/>
        </p:xfrm>
        <a:graphic>
          <a:graphicData uri="http://schemas.openxmlformats.org/drawingml/2006/table">
            <a:tbl>
              <a:tblPr firstRow="1" bandRow="1">
                <a:tableStyleId>{5C22544A-7EE6-4342-B048-85BDC9FD1C3A}</a:tableStyleId>
              </a:tblPr>
              <a:tblGrid>
                <a:gridCol w="488116">
                  <a:extLst>
                    <a:ext uri="{9D8B030D-6E8A-4147-A177-3AD203B41FA5}"/>
                  </a:extLst>
                </a:gridCol>
                <a:gridCol w="757302">
                  <a:extLst>
                    <a:ext uri="{9D8B030D-6E8A-4147-A177-3AD203B41FA5}"/>
                  </a:extLst>
                </a:gridCol>
                <a:gridCol w="2214076">
                  <a:extLst>
                    <a:ext uri="{9D8B030D-6E8A-4147-A177-3AD203B41FA5}"/>
                  </a:extLst>
                </a:gridCol>
              </a:tblGrid>
              <a:tr h="79013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600" b="0" i="0" u="none" strike="noStrike" cap="none" normalizeH="0" baseline="0" dirty="0">
                          <a:ln>
                            <a:noFill/>
                          </a:ln>
                          <a:solidFill>
                            <a:schemeClr val="tx1"/>
                          </a:solidFill>
                          <a:effectLst/>
                          <a:latin typeface="HG丸ｺﾞｼｯｸM-PRO" pitchFamily="50" charset="-128"/>
                          <a:ea typeface="HG丸ｺﾞｼｯｸM-PRO" pitchFamily="50" charset="-128"/>
                        </a:rPr>
                        <a:t>府決定</a:t>
                      </a:r>
                    </a:p>
                  </a:txBody>
                  <a:tcPr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600" b="0" i="0" u="none" strike="noStrike" cap="none" normalizeH="0" baseline="0" dirty="0">
                          <a:ln>
                            <a:noFill/>
                          </a:ln>
                          <a:solidFill>
                            <a:schemeClr val="tx1"/>
                          </a:solidFill>
                          <a:effectLst/>
                          <a:latin typeface="HG丸ｺﾞｼｯｸM-PRO" pitchFamily="50" charset="-128"/>
                          <a:ea typeface="HG丸ｺﾞｼｯｸM-PRO" pitchFamily="50" charset="-128"/>
                        </a:rPr>
                        <a:t>区域</a:t>
                      </a:r>
                      <a:endParaRPr kumimoji="1" lang="en-US" altLang="ja-JP" sz="1600" b="0" i="0" u="none" strike="noStrike" cap="none" normalizeH="0" baseline="0" dirty="0">
                        <a:ln>
                          <a:noFill/>
                        </a:ln>
                        <a:solidFill>
                          <a:schemeClr val="tx1"/>
                        </a:solidFill>
                        <a:effectLst/>
                        <a:latin typeface="HG丸ｺﾞｼｯｸM-PRO" pitchFamily="50" charset="-128"/>
                        <a:ea typeface="HG丸ｺﾞｼｯｸM-PRO" pitchFamily="50"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600" b="0" i="0" u="none" strike="noStrike" cap="none" normalizeH="0" baseline="0" dirty="0">
                          <a:ln>
                            <a:noFill/>
                          </a:ln>
                          <a:solidFill>
                            <a:schemeClr val="tx1"/>
                          </a:solidFill>
                          <a:effectLst/>
                          <a:latin typeface="HG丸ｺﾞｼｯｸM-PRO" pitchFamily="50" charset="-128"/>
                          <a:ea typeface="HG丸ｺﾞｼｯｸM-PRO" pitchFamily="50" charset="-128"/>
                        </a:rPr>
                        <a:t>区分</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600" b="0" i="0" u="none" strike="noStrike" cap="none" normalizeH="0" baseline="0" dirty="0">
                          <a:ln>
                            <a:noFill/>
                          </a:ln>
                          <a:solidFill>
                            <a:schemeClr val="tx1"/>
                          </a:solidFill>
                          <a:effectLst/>
                          <a:latin typeface="HG丸ｺﾞｼｯｸM-PRO" pitchFamily="50" charset="-128"/>
                          <a:ea typeface="HG丸ｺﾞｼｯｸM-PRO" pitchFamily="50" charset="-128"/>
                        </a:rPr>
                        <a:t>市街化区域</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extLst>
              </a:tr>
              <a:tr h="900000">
                <a:tc row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600" b="0" i="0" u="none" strike="noStrike" cap="none" normalizeH="0" baseline="0" dirty="0">
                          <a:ln>
                            <a:noFill/>
                          </a:ln>
                          <a:solidFill>
                            <a:schemeClr val="tx1"/>
                          </a:solidFill>
                          <a:effectLst/>
                          <a:latin typeface="HG丸ｺﾞｼｯｸM-PRO" pitchFamily="50" charset="-128"/>
                          <a:ea typeface="HG丸ｺﾞｼｯｸM-PRO" pitchFamily="50" charset="-128"/>
                        </a:rPr>
                        <a:t>久御山町決定</a:t>
                      </a:r>
                    </a:p>
                  </a:txBody>
                  <a:tcPr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600" b="0" i="0" u="none" strike="noStrike" cap="none" normalizeH="0" baseline="0" dirty="0">
                          <a:ln>
                            <a:noFill/>
                          </a:ln>
                          <a:solidFill>
                            <a:schemeClr val="tx1"/>
                          </a:solidFill>
                          <a:effectLst/>
                          <a:latin typeface="HG丸ｺﾞｼｯｸM-PRO" pitchFamily="50" charset="-128"/>
                          <a:ea typeface="HG丸ｺﾞｼｯｸM-PRO" pitchFamily="50" charset="-128"/>
                        </a:rPr>
                        <a:t>用途</a:t>
                      </a:r>
                      <a:endParaRPr kumimoji="1" lang="en-US" altLang="ja-JP" sz="1600" b="0" i="0" u="none" strike="noStrike" cap="none" normalizeH="0" baseline="0" dirty="0">
                        <a:ln>
                          <a:noFill/>
                        </a:ln>
                        <a:solidFill>
                          <a:schemeClr val="tx1"/>
                        </a:solidFill>
                        <a:effectLst/>
                        <a:latin typeface="HG丸ｺﾞｼｯｸM-PRO" pitchFamily="50" charset="-128"/>
                        <a:ea typeface="HG丸ｺﾞｼｯｸM-PRO" pitchFamily="50"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600" b="0" i="0" u="none" strike="noStrike" cap="none" normalizeH="0" baseline="0" dirty="0">
                          <a:ln>
                            <a:noFill/>
                          </a:ln>
                          <a:solidFill>
                            <a:schemeClr val="tx1"/>
                          </a:solidFill>
                          <a:effectLst/>
                          <a:latin typeface="HG丸ｺﾞｼｯｸM-PRO" pitchFamily="50" charset="-128"/>
                          <a:ea typeface="HG丸ｺﾞｼｯｸM-PRO" pitchFamily="50" charset="-128"/>
                        </a:rPr>
                        <a:t>地域</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600" b="0" i="0" u="none" strike="noStrike" cap="none" normalizeH="0" baseline="0" dirty="0">
                          <a:ln>
                            <a:noFill/>
                          </a:ln>
                          <a:solidFill>
                            <a:schemeClr val="tx1"/>
                          </a:solidFill>
                          <a:effectLst/>
                          <a:latin typeface="HG丸ｺﾞｼｯｸM-PRO" pitchFamily="50" charset="-128"/>
                          <a:ea typeface="HG丸ｺﾞｼｯｸM-PRO" pitchFamily="50" charset="-128"/>
                        </a:rPr>
                        <a:t>工業地域</a:t>
                      </a:r>
                      <a:endParaRPr kumimoji="1" lang="en-US" altLang="ja-JP" sz="1600" b="0" i="0" u="none" strike="noStrike" cap="none" normalizeH="0" baseline="0" dirty="0">
                        <a:ln>
                          <a:noFill/>
                        </a:ln>
                        <a:solidFill>
                          <a:schemeClr val="tx1"/>
                        </a:solidFill>
                        <a:effectLst/>
                        <a:latin typeface="HG丸ｺﾞｼｯｸM-PRO" pitchFamily="50" charset="-128"/>
                        <a:ea typeface="HG丸ｺﾞｼｯｸM-PRO" pitchFamily="50"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600" b="0" i="0" u="none" strike="noStrike" cap="none" normalizeH="0" baseline="0" dirty="0">
                          <a:ln>
                            <a:noFill/>
                          </a:ln>
                          <a:solidFill>
                            <a:schemeClr val="tx1"/>
                          </a:solidFill>
                          <a:effectLst/>
                          <a:latin typeface="HG丸ｺﾞｼｯｸM-PRO" pitchFamily="50" charset="-128"/>
                          <a:ea typeface="HG丸ｺﾞｼｯｸM-PRO" pitchFamily="50" charset="-128"/>
                        </a:rPr>
                        <a:t>200 / 60</a:t>
                      </a: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a:ln>
                            <a:noFill/>
                          </a:ln>
                          <a:solidFill>
                            <a:schemeClr val="tx1"/>
                          </a:solidFill>
                          <a:effectLst/>
                          <a:latin typeface="HG丸ｺﾞｼｯｸM-PRO" pitchFamily="50" charset="-128"/>
                          <a:ea typeface="HG丸ｺﾞｼｯｸM-PRO" pitchFamily="50" charset="-128"/>
                        </a:rPr>
                        <a:t>（容積率</a:t>
                      </a:r>
                      <a:r>
                        <a:rPr kumimoji="1" lang="en-US" altLang="ja-JP" sz="1100" b="0" i="0" u="none" strike="noStrike" cap="none" normalizeH="0" baseline="0" dirty="0">
                          <a:ln>
                            <a:noFill/>
                          </a:ln>
                          <a:solidFill>
                            <a:schemeClr val="tx1"/>
                          </a:solidFill>
                          <a:effectLst/>
                          <a:latin typeface="HG丸ｺﾞｼｯｸM-PRO" pitchFamily="50" charset="-128"/>
                          <a:ea typeface="HG丸ｺﾞｼｯｸM-PRO" pitchFamily="50" charset="-128"/>
                        </a:rPr>
                        <a:t>/</a:t>
                      </a:r>
                      <a:r>
                        <a:rPr kumimoji="1" lang="ja-JP" altLang="en-US" sz="1100" b="0" i="0" u="none" strike="noStrike" cap="none" normalizeH="0" baseline="0" dirty="0">
                          <a:ln>
                            <a:noFill/>
                          </a:ln>
                          <a:solidFill>
                            <a:schemeClr val="tx1"/>
                          </a:solidFill>
                          <a:effectLst/>
                          <a:latin typeface="HG丸ｺﾞｼｯｸM-PRO" pitchFamily="50" charset="-128"/>
                          <a:ea typeface="HG丸ｺﾞｼｯｸM-PRO" pitchFamily="50" charset="-128"/>
                        </a:rPr>
                        <a:t>建</a:t>
                      </a:r>
                      <a:r>
                        <a:rPr kumimoji="1" lang="ja-JP" altLang="en-US" sz="1100" b="0" i="0" u="none" strike="noStrike" cap="none" normalizeH="0" baseline="0" dirty="0" err="1">
                          <a:ln>
                            <a:noFill/>
                          </a:ln>
                          <a:solidFill>
                            <a:schemeClr val="tx1"/>
                          </a:solidFill>
                          <a:effectLst/>
                          <a:latin typeface="HG丸ｺﾞｼｯｸM-PRO" pitchFamily="50" charset="-128"/>
                          <a:ea typeface="HG丸ｺﾞｼｯｸM-PRO" pitchFamily="50" charset="-128"/>
                        </a:rPr>
                        <a:t>ぺい</a:t>
                      </a:r>
                      <a:r>
                        <a:rPr kumimoji="1" lang="ja-JP" altLang="en-US" sz="1100" b="0" i="0" u="none" strike="noStrike" cap="none" normalizeH="0" baseline="0" dirty="0">
                          <a:ln>
                            <a:noFill/>
                          </a:ln>
                          <a:solidFill>
                            <a:schemeClr val="tx1"/>
                          </a:solidFill>
                          <a:effectLst/>
                          <a:latin typeface="HG丸ｺﾞｼｯｸM-PRO" pitchFamily="50" charset="-128"/>
                          <a:ea typeface="HG丸ｺﾞｼｯｸM-PRO" pitchFamily="50" charset="-128"/>
                        </a:rPr>
                        <a:t>率）</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extLst>
              </a:tr>
              <a:tr h="900000">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cap="none" normalizeH="0" baseline="0" dirty="0">
                        <a:ln>
                          <a:noFill/>
                        </a:ln>
                        <a:solidFill>
                          <a:schemeClr val="tx1"/>
                        </a:solidFill>
                        <a:effectLst/>
                        <a:latin typeface="HG丸ｺﾞｼｯｸM-PRO" pitchFamily="50" charset="-128"/>
                        <a:ea typeface="HG丸ｺﾞｼｯｸM-PRO"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cap="none" normalizeH="0" baseline="0" dirty="0">
                          <a:ln>
                            <a:noFill/>
                          </a:ln>
                          <a:solidFill>
                            <a:schemeClr val="tx1"/>
                          </a:solidFill>
                          <a:effectLst/>
                          <a:latin typeface="HG丸ｺﾞｼｯｸM-PRO" pitchFamily="50" charset="-128"/>
                          <a:ea typeface="HG丸ｺﾞｼｯｸM-PRO" pitchFamily="50" charset="-128"/>
                        </a:rPr>
                        <a:t>特別用途地区</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600" b="0" i="0" u="none" strike="noStrike" cap="none" normalizeH="0" baseline="0" dirty="0">
                          <a:ln>
                            <a:noFill/>
                          </a:ln>
                          <a:solidFill>
                            <a:schemeClr val="tx1"/>
                          </a:solidFill>
                          <a:effectLst/>
                          <a:latin typeface="HG丸ｺﾞｼｯｸM-PRO" pitchFamily="50" charset="-128"/>
                          <a:ea typeface="HG丸ｺﾞｼｯｸM-PRO" pitchFamily="50" charset="-128"/>
                        </a:rPr>
                        <a:t>第三種特別工業地区</a:t>
                      </a:r>
                      <a:endParaRPr kumimoji="1" lang="en-US" altLang="ja-JP" sz="1600" b="0" i="0" u="none" strike="noStrike" cap="none" normalizeH="0" baseline="0" dirty="0">
                        <a:ln>
                          <a:noFill/>
                        </a:ln>
                        <a:solidFill>
                          <a:schemeClr val="tx1"/>
                        </a:solidFill>
                        <a:effectLst/>
                        <a:latin typeface="HG丸ｺﾞｼｯｸM-PRO" pitchFamily="50" charset="-128"/>
                        <a:ea typeface="HG丸ｺﾞｼｯｸM-PRO" pitchFamily="50"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extLst>
              </a:tr>
              <a:tr h="900000">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cap="none" normalizeH="0" baseline="0" dirty="0">
                        <a:ln>
                          <a:noFill/>
                        </a:ln>
                        <a:solidFill>
                          <a:schemeClr val="tx1"/>
                        </a:solidFill>
                        <a:effectLst/>
                        <a:latin typeface="HG丸ｺﾞｼｯｸM-PRO" pitchFamily="50" charset="-128"/>
                        <a:ea typeface="HG丸ｺﾞｼｯｸM-PRO"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cap="none" normalizeH="0" baseline="0" dirty="0">
                          <a:ln>
                            <a:noFill/>
                          </a:ln>
                          <a:solidFill>
                            <a:schemeClr val="tx1"/>
                          </a:solidFill>
                          <a:effectLst/>
                          <a:latin typeface="HG丸ｺﾞｼｯｸM-PRO" pitchFamily="50" charset="-128"/>
                          <a:ea typeface="HG丸ｺﾞｼｯｸM-PRO" pitchFamily="50" charset="-128"/>
                        </a:rPr>
                        <a:t>高度</a:t>
                      </a:r>
                      <a:endParaRPr kumimoji="1" lang="en-US" altLang="ja-JP" sz="1600" b="0" i="0" u="none" strike="noStrike" cap="none" normalizeH="0" baseline="0" dirty="0">
                        <a:ln>
                          <a:noFill/>
                        </a:ln>
                        <a:solidFill>
                          <a:schemeClr val="tx1"/>
                        </a:solidFill>
                        <a:effectLst/>
                        <a:latin typeface="HG丸ｺﾞｼｯｸM-PRO" pitchFamily="50" charset="-128"/>
                        <a:ea typeface="HG丸ｺﾞｼｯｸM-PRO"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cap="none" normalizeH="0" baseline="0" dirty="0">
                          <a:ln>
                            <a:noFill/>
                          </a:ln>
                          <a:solidFill>
                            <a:schemeClr val="tx1"/>
                          </a:solidFill>
                          <a:effectLst/>
                          <a:latin typeface="HG丸ｺﾞｼｯｸM-PRO" pitchFamily="50" charset="-128"/>
                          <a:ea typeface="HG丸ｺﾞｼｯｸM-PRO" pitchFamily="50" charset="-128"/>
                        </a:rPr>
                        <a:t>地区</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1600" b="0" i="0" u="none" strike="noStrike" cap="none" normalizeH="0" baseline="0" dirty="0">
                          <a:ln>
                            <a:noFill/>
                          </a:ln>
                          <a:solidFill>
                            <a:schemeClr val="tx1"/>
                          </a:solidFill>
                          <a:effectLst/>
                          <a:latin typeface="HG丸ｺﾞｼｯｸM-PRO" pitchFamily="50" charset="-128"/>
                          <a:ea typeface="HG丸ｺﾞｼｯｸM-PRO" pitchFamily="50" charset="-128"/>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extLst>
              </a:tr>
              <a:tr h="900000">
                <a:tc vMerge="1">
                  <a:txBody>
                    <a:bodyPr/>
                    <a:lstStyle/>
                    <a:p>
                      <a:pPr algn="ctr"/>
                      <a:endParaRPr kumimoji="1" lang="ja-JP" alt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kumimoji="1" lang="ja-JP" altLang="en-US" sz="1600" dirty="0">
                          <a:latin typeface="HG丸ｺﾞｼｯｸM-PRO" panose="020F0600000000000000" pitchFamily="50" charset="-128"/>
                          <a:ea typeface="HG丸ｺﾞｼｯｸM-PRO" panose="020F0600000000000000" pitchFamily="50" charset="-128"/>
                        </a:rPr>
                        <a:t>地区計画</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600" b="0" i="0" u="none" strike="noStrike" cap="none" normalizeH="0" baseline="0" dirty="0">
                          <a:ln>
                            <a:noFill/>
                          </a:ln>
                          <a:solidFill>
                            <a:schemeClr val="tx1"/>
                          </a:solidFill>
                          <a:effectLst/>
                          <a:latin typeface="HG丸ｺﾞｼｯｸM-PRO" pitchFamily="50" charset="-128"/>
                          <a:ea typeface="HG丸ｺﾞｼｯｸM-PRO" pitchFamily="50" charset="-128"/>
                        </a:rPr>
                        <a:t>久御山町</a:t>
                      </a:r>
                      <a:endParaRPr kumimoji="1" lang="en-US" altLang="ja-JP" sz="1600" b="0" i="0" u="none" strike="noStrike" cap="none" normalizeH="0" baseline="0" dirty="0">
                        <a:ln>
                          <a:noFill/>
                        </a:ln>
                        <a:solidFill>
                          <a:schemeClr val="tx1"/>
                        </a:solidFill>
                        <a:effectLst/>
                        <a:latin typeface="HG丸ｺﾞｼｯｸM-PRO" pitchFamily="50" charset="-128"/>
                        <a:ea typeface="HG丸ｺﾞｼｯｸM-PRO" pitchFamily="50" charset="-128"/>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600" b="0" i="0" u="none" strike="noStrike" cap="none" normalizeH="0" baseline="0" dirty="0">
                          <a:ln>
                            <a:noFill/>
                          </a:ln>
                          <a:solidFill>
                            <a:schemeClr val="tx1"/>
                          </a:solidFill>
                          <a:effectLst/>
                          <a:latin typeface="HG丸ｺﾞｼｯｸM-PRO" pitchFamily="50" charset="-128"/>
                          <a:ea typeface="HG丸ｺﾞｼｯｸM-PRO" pitchFamily="50" charset="-128"/>
                        </a:rPr>
                        <a:t>東一口東島・モタレ地区地区計画</a:t>
                      </a:r>
                      <a:endParaRPr kumimoji="1" lang="en-US" altLang="ja-JP" sz="1600" b="0" i="0" u="none" strike="noStrike" cap="none" normalizeH="0" baseline="0" dirty="0">
                        <a:ln>
                          <a:noFill/>
                        </a:ln>
                        <a:solidFill>
                          <a:schemeClr val="tx1"/>
                        </a:solidFill>
                        <a:effectLst/>
                        <a:latin typeface="HG丸ｺﾞｼｯｸM-PRO" pitchFamily="50" charset="-128"/>
                        <a:ea typeface="HG丸ｺﾞｼｯｸM-PRO" pitchFamily="50"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extLst>
              </a:tr>
            </a:tbl>
          </a:graphicData>
        </a:graphic>
      </p:graphicFrame>
      <p:pic>
        <p:nvPicPr>
          <p:cNvPr id="1163" name="図 414"/>
          <p:cNvPicPr>
            <a:picLocks noChangeAspect="1"/>
          </p:cNvPicPr>
          <p:nvPr/>
        </p:nvPicPr>
        <p:blipFill>
          <a:blip r:embed="rId2"/>
          <a:stretch>
            <a:fillRect/>
          </a:stretch>
        </p:blipFill>
        <p:spPr>
          <a:xfrm>
            <a:off x="8172000" y="1743590"/>
            <a:ext cx="396707" cy="432048"/>
          </a:xfrm>
          <a:prstGeom prst="rect">
            <a:avLst/>
          </a:prstGeom>
        </p:spPr>
      </p:pic>
      <p:pic>
        <p:nvPicPr>
          <p:cNvPr id="1164" name="グラフィックス 415"/>
          <p:cNvPicPr>
            <a:picLocks noChangeAspect="1"/>
          </p:cNvPicPr>
          <p:nvPr/>
        </p:nvPicPr>
        <p:blipFill>
          <a:blip r:embed="rId3"/>
          <a:stretch>
            <a:fillRect/>
          </a:stretch>
        </p:blipFill>
        <p:spPr>
          <a:xfrm>
            <a:off x="6342674" y="4047846"/>
            <a:ext cx="432048" cy="432048"/>
          </a:xfrm>
          <a:prstGeom prst="rect">
            <a:avLst/>
          </a:prstGeom>
        </p:spPr>
      </p:pic>
      <p:pic>
        <p:nvPicPr>
          <p:cNvPr id="1165" name="グラフィックス 416"/>
          <p:cNvPicPr>
            <a:picLocks noChangeAspect="1"/>
          </p:cNvPicPr>
          <p:nvPr/>
        </p:nvPicPr>
        <p:blipFill>
          <a:blip r:embed="rId4"/>
          <a:stretch>
            <a:fillRect/>
          </a:stretch>
        </p:blipFill>
        <p:spPr>
          <a:xfrm>
            <a:off x="6265996" y="3630656"/>
            <a:ext cx="796758" cy="273174"/>
          </a:xfrm>
          <a:prstGeom prst="rect">
            <a:avLst/>
          </a:prstGeom>
        </p:spPr>
      </p:pic>
      <p:grpSp>
        <p:nvGrpSpPr>
          <p:cNvPr id="1166" name="グループ化 417"/>
          <p:cNvGrpSpPr/>
          <p:nvPr/>
        </p:nvGrpSpPr>
        <p:grpSpPr>
          <a:xfrm>
            <a:off x="6948000" y="5018994"/>
            <a:ext cx="1765813" cy="1171510"/>
            <a:chOff x="7046854" y="5301745"/>
            <a:chExt cx="1765813" cy="1171510"/>
          </a:xfrm>
        </p:grpSpPr>
        <p:grpSp>
          <p:nvGrpSpPr>
            <p:cNvPr id="1167" name="グループ化 4"/>
            <p:cNvGrpSpPr/>
            <p:nvPr/>
          </p:nvGrpSpPr>
          <p:grpSpPr>
            <a:xfrm>
              <a:off x="7046854" y="5302810"/>
              <a:ext cx="1765813" cy="1170445"/>
              <a:chOff x="7057769" y="5213974"/>
              <a:chExt cx="1765813" cy="1170445"/>
            </a:xfrm>
          </p:grpSpPr>
          <p:pic>
            <p:nvPicPr>
              <p:cNvPr id="1168" name="図 9"/>
              <p:cNvPicPr>
                <a:picLocks noChangeAspect="1"/>
              </p:cNvPicPr>
              <p:nvPr/>
            </p:nvPicPr>
            <p:blipFill>
              <a:blip r:embed="rId5"/>
              <a:stretch>
                <a:fillRect/>
              </a:stretch>
            </p:blipFill>
            <p:spPr>
              <a:xfrm>
                <a:off x="7060879" y="5213974"/>
                <a:ext cx="1762703" cy="1007438"/>
              </a:xfrm>
              <a:prstGeom prst="rect">
                <a:avLst/>
              </a:prstGeom>
              <a:ln w="12700">
                <a:noFill/>
              </a:ln>
            </p:spPr>
          </p:pic>
          <p:pic>
            <p:nvPicPr>
              <p:cNvPr id="1169" name="図 11"/>
              <p:cNvPicPr>
                <a:picLocks noChangeAspect="1"/>
              </p:cNvPicPr>
              <p:nvPr/>
            </p:nvPicPr>
            <p:blipFill>
              <a:blip r:embed="rId6"/>
              <a:srcRect b="-2"/>
              <a:stretch>
                <a:fillRect/>
              </a:stretch>
            </p:blipFill>
            <p:spPr>
              <a:xfrm>
                <a:off x="7057769" y="6222478"/>
                <a:ext cx="1762703" cy="161941"/>
              </a:xfrm>
              <a:prstGeom prst="rect">
                <a:avLst/>
              </a:prstGeom>
              <a:ln>
                <a:noFill/>
              </a:ln>
            </p:spPr>
          </p:pic>
          <p:pic>
            <p:nvPicPr>
              <p:cNvPr id="1170" name="図 13"/>
              <p:cNvPicPr>
                <a:picLocks noChangeAspect="1"/>
              </p:cNvPicPr>
              <p:nvPr/>
            </p:nvPicPr>
            <p:blipFill>
              <a:blip r:embed="rId7"/>
              <a:srcRect b="-3"/>
              <a:stretch>
                <a:fillRect/>
              </a:stretch>
            </p:blipFill>
            <p:spPr>
              <a:xfrm>
                <a:off x="7060879" y="6234113"/>
                <a:ext cx="319433" cy="149240"/>
              </a:xfrm>
              <a:prstGeom prst="rect">
                <a:avLst/>
              </a:prstGeom>
              <a:ln>
                <a:noFill/>
              </a:ln>
            </p:spPr>
          </p:pic>
        </p:grpSp>
        <p:sp>
          <p:nvSpPr>
            <p:cNvPr id="1171" name="正方形/長方形 6"/>
            <p:cNvSpPr/>
            <p:nvPr/>
          </p:nvSpPr>
          <p:spPr>
            <a:xfrm>
              <a:off x="7046854" y="5301745"/>
              <a:ext cx="1762703" cy="1170444"/>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1172" name="図 423"/>
          <p:cNvPicPr>
            <a:picLocks noChangeAspect="1"/>
          </p:cNvPicPr>
          <p:nvPr/>
        </p:nvPicPr>
        <p:blipFill>
          <a:blip r:embed="rId8"/>
          <a:stretch>
            <a:fillRect/>
          </a:stretch>
        </p:blipFill>
        <p:spPr>
          <a:xfrm>
            <a:off x="4167012" y="5705215"/>
            <a:ext cx="1772988" cy="485289"/>
          </a:xfrm>
          <a:prstGeom prst="rect">
            <a:avLst/>
          </a:prstGeom>
        </p:spPr>
      </p:pic>
      <p:sp>
        <p:nvSpPr>
          <p:cNvPr id="1173" name="テキスト ボックス 424"/>
          <p:cNvSpPr txBox="1"/>
          <p:nvPr/>
        </p:nvSpPr>
        <p:spPr>
          <a:xfrm>
            <a:off x="7710826" y="2993198"/>
            <a:ext cx="792088" cy="338554"/>
          </a:xfrm>
          <a:prstGeom prst="rect">
            <a:avLst/>
          </a:prstGeom>
          <a:solidFill>
            <a:schemeClr val="bg1"/>
          </a:solidFill>
          <a:ln w="28575">
            <a:solidFill>
              <a:srgbClr val="0000FF"/>
            </a:solidFill>
          </a:ln>
        </p:spPr>
        <p:txBody>
          <a:bodyPr wrap="square" rtlCol="0">
            <a:spAutoFit/>
          </a:bodyPr>
          <a:lstStyle/>
          <a:p>
            <a:pPr algn="ctr"/>
            <a:r>
              <a:rPr kumimoji="1" lang="en-US" altLang="ja-JP" sz="1600" dirty="0">
                <a:solidFill>
                  <a:srgbClr val="0000FF"/>
                </a:solidFill>
              </a:rPr>
              <a:t>A</a:t>
            </a:r>
            <a:r>
              <a:rPr kumimoji="1" lang="ja-JP" altLang="en-US" sz="1600" dirty="0">
                <a:solidFill>
                  <a:srgbClr val="0000FF"/>
                </a:solidFill>
              </a:rPr>
              <a:t>地区</a:t>
            </a:r>
          </a:p>
        </p:txBody>
      </p:sp>
      <p:cxnSp>
        <p:nvCxnSpPr>
          <p:cNvPr id="1174" name="直線コネクタ 425"/>
          <p:cNvCxnSpPr>
            <a:cxnSpLocks/>
            <a:endCxn id="1173" idx="1"/>
          </p:cNvCxnSpPr>
          <p:nvPr/>
        </p:nvCxnSpPr>
        <p:spPr>
          <a:xfrm flipV="1">
            <a:off x="6630706" y="3162475"/>
            <a:ext cx="1080120" cy="303498"/>
          </a:xfrm>
          <a:prstGeom prst="line">
            <a:avLst/>
          </a:prstGeom>
          <a:ln w="1905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1175" name="テキスト ボックス 426"/>
          <p:cNvSpPr txBox="1"/>
          <p:nvPr/>
        </p:nvSpPr>
        <p:spPr>
          <a:xfrm>
            <a:off x="7710826" y="4362191"/>
            <a:ext cx="792088" cy="338554"/>
          </a:xfrm>
          <a:prstGeom prst="rect">
            <a:avLst/>
          </a:prstGeom>
          <a:solidFill>
            <a:schemeClr val="bg1"/>
          </a:solidFill>
          <a:ln w="28575">
            <a:solidFill>
              <a:srgbClr val="0000FF"/>
            </a:solidFill>
          </a:ln>
        </p:spPr>
        <p:txBody>
          <a:bodyPr wrap="square" rtlCol="0">
            <a:spAutoFit/>
          </a:bodyPr>
          <a:lstStyle/>
          <a:p>
            <a:pPr algn="ctr"/>
            <a:r>
              <a:rPr lang="en-US" altLang="ja-JP" sz="1600" dirty="0">
                <a:solidFill>
                  <a:srgbClr val="0000FF"/>
                </a:solidFill>
              </a:rPr>
              <a:t>B</a:t>
            </a:r>
            <a:r>
              <a:rPr kumimoji="1" lang="ja-JP" altLang="en-US" sz="1600" dirty="0">
                <a:solidFill>
                  <a:srgbClr val="0000FF"/>
                </a:solidFill>
              </a:rPr>
              <a:t>地区</a:t>
            </a:r>
          </a:p>
        </p:txBody>
      </p:sp>
      <p:cxnSp>
        <p:nvCxnSpPr>
          <p:cNvPr id="1176" name="直線コネクタ 427"/>
          <p:cNvCxnSpPr>
            <a:cxnSpLocks/>
            <a:endCxn id="1175" idx="1"/>
          </p:cNvCxnSpPr>
          <p:nvPr/>
        </p:nvCxnSpPr>
        <p:spPr>
          <a:xfrm flipV="1">
            <a:off x="6630706" y="4531468"/>
            <a:ext cx="1080120" cy="303498"/>
          </a:xfrm>
          <a:prstGeom prst="line">
            <a:avLst/>
          </a:prstGeom>
          <a:ln w="1905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1177" name="タイトル 428"/>
          <p:cNvSpPr txBox="1"/>
          <p:nvPr/>
        </p:nvSpPr>
        <p:spPr>
          <a:xfrm>
            <a:off x="-36000" y="598934"/>
            <a:ext cx="9144000" cy="504825"/>
          </a:xfrm>
          <a:prstGeom prst="rect">
            <a:avLst/>
          </a:prstGeom>
          <a:noFill/>
          <a:ln>
            <a:noFill/>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a:lstStyle>
          <a:p>
            <a:pPr algn="l" eaLnBrk="1" hangingPunct="1">
              <a:defRPr/>
            </a:pPr>
            <a:r>
              <a:rPr lang="ja-JP" altLang="en-US" sz="2800" dirty="0">
                <a:solidFill>
                  <a:schemeClr val="tx2"/>
                </a:solidFill>
                <a:latin typeface="HG創英角ｺﾞｼｯｸUB" pitchFamily="49" charset="-128"/>
                <a:ea typeface="HG創英角ｺﾞｼｯｸUB" pitchFamily="49" charset="-128"/>
              </a:rPr>
              <a:t>　</a:t>
            </a:r>
            <a:r>
              <a:rPr lang="ja-JP" altLang="en-US" sz="2800" dirty="0">
                <a:solidFill>
                  <a:schemeClr val="accent6">
                    <a:lumMod val="75000"/>
                  </a:schemeClr>
                </a:solidFill>
                <a:latin typeface="HG創英角ｺﾞｼｯｸUB" pitchFamily="49" charset="-128"/>
                <a:ea typeface="HG創英角ｺﾞｼｯｸUB" pitchFamily="49" charset="-128"/>
              </a:rPr>
              <a:t>◆</a:t>
            </a:r>
            <a:r>
              <a:rPr lang="ja-JP" altLang="en-US" sz="2800" u="sng" dirty="0">
                <a:latin typeface="HG創英角ｺﾞｼｯｸUB" pitchFamily="49" charset="-128"/>
                <a:ea typeface="HG創英角ｺﾞｼｯｸUB" pitchFamily="49" charset="-128"/>
              </a:rPr>
              <a:t>②東一口東島・モタレ地区</a:t>
            </a:r>
            <a:endParaRPr lang="ja-JP" altLang="en-US" sz="3200" u="sng" dirty="0">
              <a:latin typeface="HG創英角ｺﾞｼｯｸUB" pitchFamily="49" charset="-128"/>
              <a:ea typeface="HG創英角ｺﾞｼｯｸUB" pitchFamily="49" charset="-128"/>
            </a:endParaRPr>
          </a:p>
        </p:txBody>
      </p:sp>
      <p:sp>
        <p:nvSpPr>
          <p:cNvPr id="1178" name="正方形/長方形 530"/>
          <p:cNvSpPr/>
          <p:nvPr/>
        </p:nvSpPr>
        <p:spPr>
          <a:xfrm>
            <a:off x="286449" y="1158760"/>
            <a:ext cx="8886636" cy="437748"/>
          </a:xfrm>
          <a:prstGeom prst="rect">
            <a:avLst/>
          </a:prstGeom>
        </p:spPr>
        <p:txBody>
          <a:bodyPr wrap="square" lIns="68415" tIns="34208" rIns="68415" bIns="34208">
            <a:spAutoFit/>
          </a:bodyPr>
          <a:lstStyle/>
          <a:p>
            <a:pPr marL="466725" indent="-466725" algn="just">
              <a:spcAft>
                <a:spcPts val="600"/>
              </a:spcAft>
            </a:pPr>
            <a:r>
              <a:rPr lang="ja-JP" altLang="en-US" sz="2400" b="1" dirty="0">
                <a:latin typeface="HG丸ｺﾞｼｯｸM-PRO" pitchFamily="50" charset="-128"/>
                <a:ea typeface="HG丸ｺﾞｼｯｸM-PRO" pitchFamily="50" charset="-128"/>
              </a:rPr>
              <a:t>決定した都市計画</a:t>
            </a:r>
            <a:endParaRPr lang="en-US" altLang="ja-JP" sz="2400" b="1" dirty="0">
              <a:latin typeface="HG丸ｺﾞｼｯｸM-PRO" pitchFamily="50" charset="-128"/>
              <a:ea typeface="HG丸ｺﾞｼｯｸM-PRO" pitchFamily="50" charset="-128"/>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p:pic>
        <p:nvPicPr>
          <p:cNvPr id="1180" name="図 516"/>
          <p:cNvPicPr>
            <a:picLocks noChangeAspect="1"/>
          </p:cNvPicPr>
          <p:nvPr/>
        </p:nvPicPr>
        <p:blipFill>
          <a:blip r:embed="rId1"/>
          <a:stretch>
            <a:fillRect/>
          </a:stretch>
        </p:blipFill>
        <p:spPr>
          <a:xfrm>
            <a:off x="3964761" y="1535867"/>
            <a:ext cx="4867446" cy="4633970"/>
          </a:xfrm>
          <a:prstGeom prst="rect">
            <a:avLst/>
          </a:prstGeom>
          <a:ln w="19050">
            <a:solidFill>
              <a:schemeClr val="bg1">
                <a:lumMod val="50000"/>
              </a:schemeClr>
            </a:solidFill>
          </a:ln>
        </p:spPr>
      </p:pic>
      <p:sp>
        <p:nvSpPr>
          <p:cNvPr id="1181" name="正方形/長方形 517"/>
          <p:cNvSpPr/>
          <p:nvPr/>
        </p:nvSpPr>
        <p:spPr>
          <a:xfrm>
            <a:off x="250731" y="1087324"/>
            <a:ext cx="8886636" cy="437748"/>
          </a:xfrm>
          <a:prstGeom prst="rect">
            <a:avLst/>
          </a:prstGeom>
        </p:spPr>
        <p:txBody>
          <a:bodyPr wrap="square" lIns="68415" tIns="34208" rIns="68415" bIns="34208">
            <a:spAutoFit/>
          </a:bodyPr>
          <a:lstStyle/>
          <a:p>
            <a:pPr marL="466725" indent="-466725" algn="just">
              <a:spcAft>
                <a:spcPts val="600"/>
              </a:spcAft>
            </a:pPr>
            <a:r>
              <a:rPr lang="ja-JP" altLang="en-US" sz="2400" b="1" dirty="0">
                <a:latin typeface="HG丸ｺﾞｼｯｸM-PRO" pitchFamily="50" charset="-128"/>
                <a:ea typeface="HG丸ｺﾞｼｯｸM-PRO" pitchFamily="50" charset="-128"/>
              </a:rPr>
              <a:t>決定した都市計画</a:t>
            </a:r>
            <a:endParaRPr lang="en-US" altLang="ja-JP" sz="2400" b="1" dirty="0">
              <a:latin typeface="HG丸ｺﾞｼｯｸM-PRO" pitchFamily="50" charset="-128"/>
              <a:ea typeface="HG丸ｺﾞｼｯｸM-PRO" pitchFamily="50" charset="-128"/>
            </a:endParaRPr>
          </a:p>
        </p:txBody>
      </p:sp>
      <p:graphicFrame>
        <p:nvGraphicFramePr>
          <p:cNvPr id="1182" name="表 518"/>
          <p:cNvGraphicFramePr>
            <a:graphicFrameLocks noGrp="1"/>
          </p:cNvGraphicFramePr>
          <p:nvPr>
            <p:extLst>
              <p:ext uri="{D42A27DB-BD31-4B8C-83A1-F6EECF244321}">
                <p14:modId xmlns:p14="http://schemas.microsoft.com/office/powerpoint/2010/main" val="72080083"/>
              </p:ext>
            </p:extLst>
          </p:nvPr>
        </p:nvGraphicFramePr>
        <p:xfrm>
          <a:off x="292355" y="1535024"/>
          <a:ext cx="3459494" cy="4476866"/>
        </p:xfrm>
        <a:graphic>
          <a:graphicData uri="http://schemas.openxmlformats.org/drawingml/2006/table">
            <a:tbl>
              <a:tblPr firstRow="1" bandRow="1">
                <a:tableStyleId>{5C22544A-7EE6-4342-B048-85BDC9FD1C3A}</a:tableStyleId>
              </a:tblPr>
              <a:tblGrid>
                <a:gridCol w="488116">
                  <a:extLst>
                    <a:ext uri="{9D8B030D-6E8A-4147-A177-3AD203B41FA5}"/>
                  </a:extLst>
                </a:gridCol>
                <a:gridCol w="757302">
                  <a:extLst>
                    <a:ext uri="{9D8B030D-6E8A-4147-A177-3AD203B41FA5}"/>
                  </a:extLst>
                </a:gridCol>
                <a:gridCol w="2214076">
                  <a:extLst>
                    <a:ext uri="{9D8B030D-6E8A-4147-A177-3AD203B41FA5}"/>
                  </a:extLst>
                </a:gridCol>
              </a:tblGrid>
              <a:tr h="80574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600" b="0" i="0" u="none" strike="noStrike" cap="none" normalizeH="0" baseline="0" dirty="0">
                          <a:ln>
                            <a:noFill/>
                          </a:ln>
                          <a:solidFill>
                            <a:schemeClr val="tx1"/>
                          </a:solidFill>
                          <a:effectLst/>
                          <a:latin typeface="HG丸ｺﾞｼｯｸM-PRO" pitchFamily="50" charset="-128"/>
                          <a:ea typeface="HG丸ｺﾞｼｯｸM-PRO" pitchFamily="50" charset="-128"/>
                        </a:rPr>
                        <a:t>府決定</a:t>
                      </a:r>
                    </a:p>
                  </a:txBody>
                  <a:tcPr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600" b="0" i="0" u="none" strike="noStrike" cap="none" normalizeH="0" baseline="0" dirty="0">
                          <a:ln>
                            <a:noFill/>
                          </a:ln>
                          <a:solidFill>
                            <a:schemeClr val="tx1"/>
                          </a:solidFill>
                          <a:effectLst/>
                          <a:latin typeface="HG丸ｺﾞｼｯｸM-PRO" pitchFamily="50" charset="-128"/>
                          <a:ea typeface="HG丸ｺﾞｼｯｸM-PRO" pitchFamily="50" charset="-128"/>
                        </a:rPr>
                        <a:t>区域</a:t>
                      </a:r>
                      <a:endParaRPr kumimoji="1" lang="en-US" altLang="ja-JP" sz="1600" b="0" i="0" u="none" strike="noStrike" cap="none" normalizeH="0" baseline="0" dirty="0">
                        <a:ln>
                          <a:noFill/>
                        </a:ln>
                        <a:solidFill>
                          <a:schemeClr val="tx1"/>
                        </a:solidFill>
                        <a:effectLst/>
                        <a:latin typeface="HG丸ｺﾞｼｯｸM-PRO" pitchFamily="50" charset="-128"/>
                        <a:ea typeface="HG丸ｺﾞｼｯｸM-PRO" pitchFamily="50"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600" b="0" i="0" u="none" strike="noStrike" cap="none" normalizeH="0" baseline="0" dirty="0">
                          <a:ln>
                            <a:noFill/>
                          </a:ln>
                          <a:solidFill>
                            <a:schemeClr val="tx1"/>
                          </a:solidFill>
                          <a:effectLst/>
                          <a:latin typeface="HG丸ｺﾞｼｯｸM-PRO" pitchFamily="50" charset="-128"/>
                          <a:ea typeface="HG丸ｺﾞｼｯｸM-PRO" pitchFamily="50" charset="-128"/>
                        </a:rPr>
                        <a:t>区分</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600" b="0" i="0" u="none" strike="noStrike" cap="none" normalizeH="0" baseline="0" dirty="0">
                          <a:ln>
                            <a:noFill/>
                          </a:ln>
                          <a:solidFill>
                            <a:schemeClr val="tx1"/>
                          </a:solidFill>
                          <a:effectLst/>
                          <a:latin typeface="HG丸ｺﾞｼｯｸM-PRO" pitchFamily="50" charset="-128"/>
                          <a:ea typeface="HG丸ｺﾞｼｯｸM-PRO" pitchFamily="50" charset="-128"/>
                        </a:rPr>
                        <a:t>市街化区域</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extLst>
              </a:tr>
              <a:tr h="917781">
                <a:tc row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600" b="0" i="0" u="none" strike="noStrike" cap="none" normalizeH="0" baseline="0" dirty="0">
                          <a:ln>
                            <a:noFill/>
                          </a:ln>
                          <a:solidFill>
                            <a:schemeClr val="tx1"/>
                          </a:solidFill>
                          <a:effectLst/>
                          <a:latin typeface="HG丸ｺﾞｼｯｸM-PRO" pitchFamily="50" charset="-128"/>
                          <a:ea typeface="HG丸ｺﾞｼｯｸM-PRO" pitchFamily="50" charset="-128"/>
                        </a:rPr>
                        <a:t>久御山町決定</a:t>
                      </a:r>
                    </a:p>
                  </a:txBody>
                  <a:tcPr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600" b="0" i="0" u="none" strike="noStrike" cap="none" normalizeH="0" baseline="0" dirty="0">
                          <a:ln>
                            <a:noFill/>
                          </a:ln>
                          <a:solidFill>
                            <a:schemeClr val="tx1"/>
                          </a:solidFill>
                          <a:effectLst/>
                          <a:latin typeface="HG丸ｺﾞｼｯｸM-PRO" pitchFamily="50" charset="-128"/>
                          <a:ea typeface="HG丸ｺﾞｼｯｸM-PRO" pitchFamily="50" charset="-128"/>
                        </a:rPr>
                        <a:t>用途</a:t>
                      </a:r>
                      <a:endParaRPr kumimoji="1" lang="en-US" altLang="ja-JP" sz="1600" b="0" i="0" u="none" strike="noStrike" cap="none" normalizeH="0" baseline="0" dirty="0">
                        <a:ln>
                          <a:noFill/>
                        </a:ln>
                        <a:solidFill>
                          <a:schemeClr val="tx1"/>
                        </a:solidFill>
                        <a:effectLst/>
                        <a:latin typeface="HG丸ｺﾞｼｯｸM-PRO" pitchFamily="50" charset="-128"/>
                        <a:ea typeface="HG丸ｺﾞｼｯｸM-PRO" pitchFamily="50"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600" b="0" i="0" u="none" strike="noStrike" cap="none" normalizeH="0" baseline="0" dirty="0">
                          <a:ln>
                            <a:noFill/>
                          </a:ln>
                          <a:solidFill>
                            <a:schemeClr val="tx1"/>
                          </a:solidFill>
                          <a:effectLst/>
                          <a:latin typeface="HG丸ｺﾞｼｯｸM-PRO" pitchFamily="50" charset="-128"/>
                          <a:ea typeface="HG丸ｺﾞｼｯｸM-PRO" pitchFamily="50" charset="-128"/>
                        </a:rPr>
                        <a:t>地域</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600" b="0" i="0" u="none" strike="noStrike" cap="none" normalizeH="0" baseline="0" dirty="0">
                          <a:ln>
                            <a:noFill/>
                          </a:ln>
                          <a:solidFill>
                            <a:schemeClr val="tx1"/>
                          </a:solidFill>
                          <a:effectLst/>
                          <a:latin typeface="HG丸ｺﾞｼｯｸM-PRO" pitchFamily="50" charset="-128"/>
                          <a:ea typeface="HG丸ｺﾞｼｯｸM-PRO" pitchFamily="50" charset="-128"/>
                        </a:rPr>
                        <a:t>工業地域</a:t>
                      </a:r>
                      <a:endParaRPr kumimoji="1" lang="en-US" altLang="ja-JP" sz="1600" b="0" i="0" u="none" strike="noStrike" cap="none" normalizeH="0" baseline="0" dirty="0">
                        <a:ln>
                          <a:noFill/>
                        </a:ln>
                        <a:solidFill>
                          <a:schemeClr val="tx1"/>
                        </a:solidFill>
                        <a:effectLst/>
                        <a:latin typeface="HG丸ｺﾞｼｯｸM-PRO" pitchFamily="50" charset="-128"/>
                        <a:ea typeface="HG丸ｺﾞｼｯｸM-PRO" pitchFamily="50"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600" b="0" i="0" u="none" strike="noStrike" cap="none" normalizeH="0" baseline="0" dirty="0">
                          <a:ln>
                            <a:noFill/>
                          </a:ln>
                          <a:solidFill>
                            <a:schemeClr val="tx1"/>
                          </a:solidFill>
                          <a:effectLst/>
                          <a:latin typeface="HG丸ｺﾞｼｯｸM-PRO" pitchFamily="50" charset="-128"/>
                          <a:ea typeface="HG丸ｺﾞｼｯｸM-PRO" pitchFamily="50" charset="-128"/>
                        </a:rPr>
                        <a:t>200 / 60</a:t>
                      </a: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a:ln>
                            <a:noFill/>
                          </a:ln>
                          <a:solidFill>
                            <a:schemeClr val="tx1"/>
                          </a:solidFill>
                          <a:effectLst/>
                          <a:latin typeface="HG丸ｺﾞｼｯｸM-PRO" pitchFamily="50" charset="-128"/>
                          <a:ea typeface="HG丸ｺﾞｼｯｸM-PRO" pitchFamily="50" charset="-128"/>
                        </a:rPr>
                        <a:t>（容積率</a:t>
                      </a:r>
                      <a:r>
                        <a:rPr kumimoji="1" lang="en-US" altLang="ja-JP" sz="1100" b="0" i="0" u="none" strike="noStrike" cap="none" normalizeH="0" baseline="0" dirty="0">
                          <a:ln>
                            <a:noFill/>
                          </a:ln>
                          <a:solidFill>
                            <a:schemeClr val="tx1"/>
                          </a:solidFill>
                          <a:effectLst/>
                          <a:latin typeface="HG丸ｺﾞｼｯｸM-PRO" pitchFamily="50" charset="-128"/>
                          <a:ea typeface="HG丸ｺﾞｼｯｸM-PRO" pitchFamily="50" charset="-128"/>
                        </a:rPr>
                        <a:t>/</a:t>
                      </a:r>
                      <a:r>
                        <a:rPr kumimoji="1" lang="ja-JP" altLang="en-US" sz="1100" b="0" i="0" u="none" strike="noStrike" cap="none" normalizeH="0" baseline="0" dirty="0">
                          <a:ln>
                            <a:noFill/>
                          </a:ln>
                          <a:solidFill>
                            <a:schemeClr val="tx1"/>
                          </a:solidFill>
                          <a:effectLst/>
                          <a:latin typeface="HG丸ｺﾞｼｯｸM-PRO" pitchFamily="50" charset="-128"/>
                          <a:ea typeface="HG丸ｺﾞｼｯｸM-PRO" pitchFamily="50" charset="-128"/>
                        </a:rPr>
                        <a:t>建</a:t>
                      </a:r>
                      <a:r>
                        <a:rPr kumimoji="1" lang="ja-JP" altLang="en-US" sz="1100" b="0" i="0" u="none" strike="noStrike" cap="none" normalizeH="0" baseline="0" dirty="0" err="1">
                          <a:ln>
                            <a:noFill/>
                          </a:ln>
                          <a:solidFill>
                            <a:schemeClr val="tx1"/>
                          </a:solidFill>
                          <a:effectLst/>
                          <a:latin typeface="HG丸ｺﾞｼｯｸM-PRO" pitchFamily="50" charset="-128"/>
                          <a:ea typeface="HG丸ｺﾞｼｯｸM-PRO" pitchFamily="50" charset="-128"/>
                        </a:rPr>
                        <a:t>ぺい</a:t>
                      </a:r>
                      <a:r>
                        <a:rPr kumimoji="1" lang="ja-JP" altLang="en-US" sz="1100" b="0" i="0" u="none" strike="noStrike" cap="none" normalizeH="0" baseline="0" dirty="0">
                          <a:ln>
                            <a:noFill/>
                          </a:ln>
                          <a:solidFill>
                            <a:schemeClr val="tx1"/>
                          </a:solidFill>
                          <a:effectLst/>
                          <a:latin typeface="HG丸ｺﾞｼｯｸM-PRO" pitchFamily="50" charset="-128"/>
                          <a:ea typeface="HG丸ｺﾞｼｯｸM-PRO" pitchFamily="50" charset="-128"/>
                        </a:rPr>
                        <a:t>率）</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extLst>
              </a:tr>
              <a:tr h="917781">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cap="none" normalizeH="0" baseline="0" dirty="0">
                        <a:ln>
                          <a:noFill/>
                        </a:ln>
                        <a:solidFill>
                          <a:schemeClr val="tx1"/>
                        </a:solidFill>
                        <a:effectLst/>
                        <a:latin typeface="HG丸ｺﾞｼｯｸM-PRO" pitchFamily="50" charset="-128"/>
                        <a:ea typeface="HG丸ｺﾞｼｯｸM-PRO"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cap="none" normalizeH="0" baseline="0" dirty="0">
                          <a:ln>
                            <a:noFill/>
                          </a:ln>
                          <a:solidFill>
                            <a:schemeClr val="tx1"/>
                          </a:solidFill>
                          <a:effectLst/>
                          <a:latin typeface="HG丸ｺﾞｼｯｸM-PRO" pitchFamily="50" charset="-128"/>
                          <a:ea typeface="HG丸ｺﾞｼｯｸM-PRO" pitchFamily="50" charset="-128"/>
                        </a:rPr>
                        <a:t>特別用途地区</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600" b="0" i="0" u="none" strike="noStrike" cap="none" normalizeH="0" baseline="0" dirty="0">
                          <a:ln>
                            <a:noFill/>
                          </a:ln>
                          <a:solidFill>
                            <a:schemeClr val="tx1"/>
                          </a:solidFill>
                          <a:effectLst/>
                          <a:latin typeface="HG丸ｺﾞｼｯｸM-PRO" pitchFamily="50" charset="-128"/>
                          <a:ea typeface="HG丸ｺﾞｼｯｸM-PRO" pitchFamily="50" charset="-128"/>
                        </a:rPr>
                        <a:t>第三種特別工業地区</a:t>
                      </a:r>
                      <a:endParaRPr kumimoji="1" lang="en-US" altLang="ja-JP" sz="1600" b="0" i="0" u="none" strike="noStrike" cap="none" normalizeH="0" baseline="0" dirty="0">
                        <a:ln>
                          <a:noFill/>
                        </a:ln>
                        <a:solidFill>
                          <a:schemeClr val="tx1"/>
                        </a:solidFill>
                        <a:effectLst/>
                        <a:latin typeface="HG丸ｺﾞｼｯｸM-PRO" pitchFamily="50" charset="-128"/>
                        <a:ea typeface="HG丸ｺﾞｼｯｸM-PRO" pitchFamily="50"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extLst>
              </a:tr>
              <a:tr h="917781">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cap="none" normalizeH="0" baseline="0" dirty="0">
                        <a:ln>
                          <a:noFill/>
                        </a:ln>
                        <a:solidFill>
                          <a:schemeClr val="tx1"/>
                        </a:solidFill>
                        <a:effectLst/>
                        <a:latin typeface="HG丸ｺﾞｼｯｸM-PRO" pitchFamily="50" charset="-128"/>
                        <a:ea typeface="HG丸ｺﾞｼｯｸM-PRO"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cap="none" normalizeH="0" baseline="0" dirty="0">
                          <a:ln>
                            <a:noFill/>
                          </a:ln>
                          <a:solidFill>
                            <a:schemeClr val="tx1"/>
                          </a:solidFill>
                          <a:effectLst/>
                          <a:latin typeface="HG丸ｺﾞｼｯｸM-PRO" pitchFamily="50" charset="-128"/>
                          <a:ea typeface="HG丸ｺﾞｼｯｸM-PRO" pitchFamily="50" charset="-128"/>
                        </a:rPr>
                        <a:t>高度</a:t>
                      </a:r>
                      <a:endParaRPr kumimoji="1" lang="en-US" altLang="ja-JP" sz="1600" b="0" i="0" u="none" strike="noStrike" cap="none" normalizeH="0" baseline="0" dirty="0">
                        <a:ln>
                          <a:noFill/>
                        </a:ln>
                        <a:solidFill>
                          <a:schemeClr val="tx1"/>
                        </a:solidFill>
                        <a:effectLst/>
                        <a:latin typeface="HG丸ｺﾞｼｯｸM-PRO" pitchFamily="50" charset="-128"/>
                        <a:ea typeface="HG丸ｺﾞｼｯｸM-PRO"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cap="none" normalizeH="0" baseline="0" dirty="0">
                          <a:ln>
                            <a:noFill/>
                          </a:ln>
                          <a:solidFill>
                            <a:schemeClr val="tx1"/>
                          </a:solidFill>
                          <a:effectLst/>
                          <a:latin typeface="HG丸ｺﾞｼｯｸM-PRO" pitchFamily="50" charset="-128"/>
                          <a:ea typeface="HG丸ｺﾞｼｯｸM-PRO" pitchFamily="50" charset="-128"/>
                        </a:rPr>
                        <a:t>地区</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600" b="0" i="0" u="none" strike="noStrike" cap="none" normalizeH="0" baseline="0" dirty="0">
                          <a:ln>
                            <a:noFill/>
                          </a:ln>
                          <a:solidFill>
                            <a:schemeClr val="tx1"/>
                          </a:solidFill>
                          <a:effectLst/>
                          <a:latin typeface="HG丸ｺﾞｼｯｸM-PRO" pitchFamily="50" charset="-128"/>
                          <a:ea typeface="HG丸ｺﾞｼｯｸM-PRO" pitchFamily="50" charset="-128"/>
                        </a:rPr>
                        <a:t>第五種高度地区</a:t>
                      </a:r>
                      <a:endParaRPr kumimoji="1" lang="en-US" altLang="ja-JP" sz="1600" b="0" i="0" u="none" strike="noStrike" cap="none" normalizeH="0" baseline="0" dirty="0">
                        <a:ln>
                          <a:noFill/>
                        </a:ln>
                        <a:solidFill>
                          <a:schemeClr val="tx1"/>
                        </a:solidFill>
                        <a:effectLst/>
                        <a:latin typeface="HG丸ｺﾞｼｯｸM-PRO" pitchFamily="50" charset="-128"/>
                        <a:ea typeface="HG丸ｺﾞｼｯｸM-PRO" pitchFamily="50"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extLst>
              </a:tr>
              <a:tr h="917781">
                <a:tc vMerge="1">
                  <a:txBody>
                    <a:bodyPr/>
                    <a:lstStyle/>
                    <a:p>
                      <a:pPr algn="ctr"/>
                      <a:endParaRPr kumimoji="1" lang="ja-JP" alt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kumimoji="1" lang="ja-JP" altLang="en-US" sz="1600" dirty="0">
                          <a:latin typeface="HG丸ｺﾞｼｯｸM-PRO" panose="020F0600000000000000" pitchFamily="50" charset="-128"/>
                          <a:ea typeface="HG丸ｺﾞｼｯｸM-PRO" panose="020F0600000000000000" pitchFamily="50" charset="-128"/>
                        </a:rPr>
                        <a:t>地区計画</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600" b="0" i="0" u="none" strike="noStrike" cap="none" normalizeH="0" baseline="0" dirty="0">
                          <a:ln>
                            <a:noFill/>
                          </a:ln>
                          <a:solidFill>
                            <a:schemeClr val="tx1"/>
                          </a:solidFill>
                          <a:effectLst/>
                          <a:latin typeface="HG丸ｺﾞｼｯｸM-PRO" pitchFamily="50" charset="-128"/>
                          <a:ea typeface="HG丸ｺﾞｼｯｸM-PRO" pitchFamily="50" charset="-128"/>
                        </a:rPr>
                        <a:t>久御山町</a:t>
                      </a:r>
                      <a:endParaRPr kumimoji="1" lang="en-US" altLang="ja-JP" sz="1600" b="0" i="0" u="none" strike="noStrike" cap="none" normalizeH="0" baseline="0" dirty="0">
                        <a:ln>
                          <a:noFill/>
                        </a:ln>
                        <a:solidFill>
                          <a:schemeClr val="tx1"/>
                        </a:solidFill>
                        <a:effectLst/>
                        <a:latin typeface="HG丸ｺﾞｼｯｸM-PRO" pitchFamily="50" charset="-128"/>
                        <a:ea typeface="HG丸ｺﾞｼｯｸM-PRO" pitchFamily="50" charset="-128"/>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600" b="0" i="0" u="none" strike="noStrike" cap="none" normalizeH="0" baseline="0" dirty="0">
                          <a:ln>
                            <a:noFill/>
                          </a:ln>
                          <a:solidFill>
                            <a:schemeClr val="tx1"/>
                          </a:solidFill>
                          <a:effectLst/>
                          <a:latin typeface="HG丸ｺﾞｼｯｸM-PRO" pitchFamily="50" charset="-128"/>
                          <a:ea typeface="HG丸ｺﾞｼｯｸM-PRO" pitchFamily="50" charset="-128"/>
                        </a:rPr>
                        <a:t>東一口モタレ・市田南観世地区地区計画</a:t>
                      </a:r>
                      <a:endParaRPr kumimoji="1" lang="en-US" altLang="ja-JP" sz="1600" b="0" i="0" u="none" strike="noStrike" cap="none" normalizeH="0" baseline="0" dirty="0">
                        <a:ln>
                          <a:noFill/>
                        </a:ln>
                        <a:solidFill>
                          <a:schemeClr val="tx1"/>
                        </a:solidFill>
                        <a:effectLst/>
                        <a:latin typeface="HG丸ｺﾞｼｯｸM-PRO" pitchFamily="50" charset="-128"/>
                        <a:ea typeface="HG丸ｺﾞｼｯｸM-PRO" pitchFamily="50"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extLst>
              </a:tr>
            </a:tbl>
          </a:graphicData>
        </a:graphic>
      </p:graphicFrame>
      <p:pic>
        <p:nvPicPr>
          <p:cNvPr id="1183" name="図 519"/>
          <p:cNvPicPr>
            <a:picLocks noChangeAspect="1"/>
          </p:cNvPicPr>
          <p:nvPr/>
        </p:nvPicPr>
        <p:blipFill>
          <a:blip r:embed="rId2"/>
          <a:stretch>
            <a:fillRect/>
          </a:stretch>
        </p:blipFill>
        <p:spPr>
          <a:xfrm>
            <a:off x="8435501" y="1570742"/>
            <a:ext cx="396707" cy="432048"/>
          </a:xfrm>
          <a:prstGeom prst="rect">
            <a:avLst/>
          </a:prstGeom>
        </p:spPr>
      </p:pic>
      <p:pic>
        <p:nvPicPr>
          <p:cNvPr id="1184" name="グラフィックス 520"/>
          <p:cNvPicPr>
            <a:picLocks noChangeAspect="1"/>
          </p:cNvPicPr>
          <p:nvPr/>
        </p:nvPicPr>
        <p:blipFill>
          <a:blip r:embed="rId3"/>
          <a:stretch>
            <a:fillRect/>
          </a:stretch>
        </p:blipFill>
        <p:spPr>
          <a:xfrm>
            <a:off x="6056105" y="3803562"/>
            <a:ext cx="432048" cy="432048"/>
          </a:xfrm>
          <a:prstGeom prst="rect">
            <a:avLst/>
          </a:prstGeom>
        </p:spPr>
      </p:pic>
      <p:pic>
        <p:nvPicPr>
          <p:cNvPr id="1185" name="グラフィックス 521"/>
          <p:cNvPicPr>
            <a:picLocks noChangeAspect="1"/>
          </p:cNvPicPr>
          <p:nvPr/>
        </p:nvPicPr>
        <p:blipFill>
          <a:blip r:embed="rId4"/>
          <a:stretch>
            <a:fillRect/>
          </a:stretch>
        </p:blipFill>
        <p:spPr>
          <a:xfrm>
            <a:off x="5873750" y="3507935"/>
            <a:ext cx="796758" cy="273174"/>
          </a:xfrm>
          <a:prstGeom prst="rect">
            <a:avLst/>
          </a:prstGeom>
        </p:spPr>
      </p:pic>
      <p:grpSp>
        <p:nvGrpSpPr>
          <p:cNvPr id="1186" name="グループ化 522"/>
          <p:cNvGrpSpPr/>
          <p:nvPr/>
        </p:nvGrpSpPr>
        <p:grpSpPr>
          <a:xfrm>
            <a:off x="7029706" y="4918607"/>
            <a:ext cx="1765813" cy="1171510"/>
            <a:chOff x="7046854" y="5301745"/>
            <a:chExt cx="1765813" cy="1171510"/>
          </a:xfrm>
        </p:grpSpPr>
        <p:grpSp>
          <p:nvGrpSpPr>
            <p:cNvPr id="1187" name="グループ化 4"/>
            <p:cNvGrpSpPr/>
            <p:nvPr/>
          </p:nvGrpSpPr>
          <p:grpSpPr>
            <a:xfrm>
              <a:off x="7046854" y="5302810"/>
              <a:ext cx="1765813" cy="1170445"/>
              <a:chOff x="7057769" y="5213974"/>
              <a:chExt cx="1765813" cy="1170445"/>
            </a:xfrm>
          </p:grpSpPr>
          <p:pic>
            <p:nvPicPr>
              <p:cNvPr id="1188" name="図 9"/>
              <p:cNvPicPr>
                <a:picLocks noChangeAspect="1"/>
              </p:cNvPicPr>
              <p:nvPr/>
            </p:nvPicPr>
            <p:blipFill>
              <a:blip r:embed="rId5"/>
              <a:stretch>
                <a:fillRect/>
              </a:stretch>
            </p:blipFill>
            <p:spPr>
              <a:xfrm>
                <a:off x="7060879" y="5213974"/>
                <a:ext cx="1762703" cy="1007438"/>
              </a:xfrm>
              <a:prstGeom prst="rect">
                <a:avLst/>
              </a:prstGeom>
              <a:ln w="12700">
                <a:noFill/>
              </a:ln>
            </p:spPr>
          </p:pic>
          <p:pic>
            <p:nvPicPr>
              <p:cNvPr id="1189" name="図 11"/>
              <p:cNvPicPr>
                <a:picLocks noChangeAspect="1"/>
              </p:cNvPicPr>
              <p:nvPr/>
            </p:nvPicPr>
            <p:blipFill>
              <a:blip r:embed="rId6"/>
              <a:srcRect b="-2"/>
              <a:stretch>
                <a:fillRect/>
              </a:stretch>
            </p:blipFill>
            <p:spPr>
              <a:xfrm>
                <a:off x="7057769" y="6222478"/>
                <a:ext cx="1762703" cy="161941"/>
              </a:xfrm>
              <a:prstGeom prst="rect">
                <a:avLst/>
              </a:prstGeom>
              <a:ln>
                <a:noFill/>
              </a:ln>
            </p:spPr>
          </p:pic>
          <p:pic>
            <p:nvPicPr>
              <p:cNvPr id="1190" name="図 13"/>
              <p:cNvPicPr>
                <a:picLocks noChangeAspect="1"/>
              </p:cNvPicPr>
              <p:nvPr/>
            </p:nvPicPr>
            <p:blipFill>
              <a:blip r:embed="rId7"/>
              <a:srcRect b="-3"/>
              <a:stretch>
                <a:fillRect/>
              </a:stretch>
            </p:blipFill>
            <p:spPr>
              <a:xfrm>
                <a:off x="7060879" y="6234113"/>
                <a:ext cx="319433" cy="149240"/>
              </a:xfrm>
              <a:prstGeom prst="rect">
                <a:avLst/>
              </a:prstGeom>
              <a:ln>
                <a:noFill/>
              </a:ln>
            </p:spPr>
          </p:pic>
        </p:grpSp>
        <p:sp>
          <p:nvSpPr>
            <p:cNvPr id="1191" name="正方形/長方形 6"/>
            <p:cNvSpPr/>
            <p:nvPr/>
          </p:nvSpPr>
          <p:spPr>
            <a:xfrm>
              <a:off x="7046854" y="5301745"/>
              <a:ext cx="1762703" cy="1170444"/>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192" name="タイトル 528"/>
          <p:cNvSpPr txBox="1"/>
          <p:nvPr/>
        </p:nvSpPr>
        <p:spPr>
          <a:xfrm>
            <a:off x="-36000" y="477000"/>
            <a:ext cx="9144000" cy="504825"/>
          </a:xfrm>
          <a:prstGeom prst="rect">
            <a:avLst/>
          </a:prstGeom>
          <a:noFill/>
          <a:ln>
            <a:noFill/>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a:lstStyle>
          <a:p>
            <a:pPr algn="l" eaLnBrk="1" hangingPunct="1">
              <a:defRPr/>
            </a:pPr>
            <a:r>
              <a:rPr lang="ja-JP" altLang="en-US" sz="2800" dirty="0">
                <a:solidFill>
                  <a:schemeClr val="tx2"/>
                </a:solidFill>
                <a:latin typeface="HG創英角ｺﾞｼｯｸUB" pitchFamily="49" charset="-128"/>
                <a:ea typeface="HG創英角ｺﾞｼｯｸUB" pitchFamily="49" charset="-128"/>
              </a:rPr>
              <a:t>　</a:t>
            </a:r>
            <a:r>
              <a:rPr lang="ja-JP" altLang="en-US" sz="2800" dirty="0">
                <a:solidFill>
                  <a:schemeClr val="accent6">
                    <a:lumMod val="75000"/>
                  </a:schemeClr>
                </a:solidFill>
                <a:latin typeface="HG創英角ｺﾞｼｯｸUB" pitchFamily="49" charset="-128"/>
                <a:ea typeface="HG創英角ｺﾞｼｯｸUB" pitchFamily="49" charset="-128"/>
              </a:rPr>
              <a:t>◆</a:t>
            </a:r>
            <a:r>
              <a:rPr lang="ja-JP" altLang="en-US" sz="2800" u="sng" dirty="0">
                <a:latin typeface="HG創英角ｺﾞｼｯｸUB" pitchFamily="49" charset="-128"/>
                <a:ea typeface="HG創英角ｺﾞｼｯｸUB" pitchFamily="49" charset="-128"/>
              </a:rPr>
              <a:t>③東一口モタレ・市田南観世地区</a:t>
            </a:r>
            <a:endParaRPr lang="ja-JP" altLang="en-US" sz="3200" u="sng" dirty="0">
              <a:latin typeface="HG創英角ｺﾞｼｯｸUB" pitchFamily="49" charset="-128"/>
              <a:ea typeface="HG創英角ｺﾞｼｯｸUB" pitchFamily="49" charset="-128"/>
            </a:endParaRPr>
          </a:p>
        </p:txBody>
      </p:sp>
      <p:pic>
        <p:nvPicPr>
          <p:cNvPr id="1193" name="図 529"/>
          <p:cNvPicPr>
            <a:picLocks noChangeAspect="1"/>
          </p:cNvPicPr>
          <p:nvPr/>
        </p:nvPicPr>
        <p:blipFill>
          <a:blip r:embed="rId8"/>
          <a:stretch>
            <a:fillRect/>
          </a:stretch>
        </p:blipFill>
        <p:spPr>
          <a:xfrm>
            <a:off x="3964761" y="5636924"/>
            <a:ext cx="1772988" cy="485289"/>
          </a:xfrm>
          <a:prstGeom prst="rect">
            <a:avLst/>
          </a:prstGeom>
        </p:spPr>
      </p:pic>
      <p:sp>
        <p:nvSpPr>
          <p:cNvPr id="1194" name="スライド番号プレースホルダー 532"/>
          <p:cNvSpPr>
            <a:spLocks noGrp="1"/>
          </p:cNvSpPr>
          <p:nvPr>
            <p:ph type="sldNum" sz="quarter" idx="12"/>
          </p:nvPr>
        </p:nvSpPr>
        <p:spPr>
          <a:xfrm>
            <a:off x="7396764" y="6216916"/>
            <a:ext cx="2133600" cy="365125"/>
          </a:xfrm>
          <a:noFill/>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D08FF2DB-5DD0-45C3-8861-A728977B7570}" type="slidenum">
              <a:rPr lang="ja-JP" altLang="en-US" sz="1200" smtClean="0"/>
              <a:pPr>
                <a:spcBef>
                  <a:spcPct val="0"/>
                </a:spcBef>
                <a:buFontTx/>
                <a:buNone/>
              </a:pPr>
              <a:t>4</a:t>
            </a:fld>
            <a:endParaRPr lang="ja-JP" altLang="en-US" sz="12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p:graphicFrame>
        <p:nvGraphicFramePr>
          <p:cNvPr id="1196" name="四角形 462"/>
          <p:cNvGraphicFramePr>
            <a:graphicFrameLocks noGrp="1"/>
          </p:cNvGraphicFramePr>
          <p:nvPr/>
        </p:nvGraphicFramePr>
        <p:xfrm>
          <a:off x="5312801" y="820123"/>
          <a:ext cx="4355073" cy="2012906"/>
        </p:xfrm>
        <a:graphic>
          <a:graphicData uri="http://schemas.openxmlformats.org/drawingml/2006/table">
            <a:tbl>
              <a:tblPr firstRow="1" bandRow="1">
                <a:tableStyleId>{5C22544A-7EE6-4342-B048-85BDC9FD1C3A}</a:tableStyleId>
              </a:tblPr>
              <a:tblGrid>
                <a:gridCol w="1140386"/>
                <a:gridCol w="3214687"/>
              </a:tblGrid>
              <a:tr h="2012906">
                <a:tc>
                  <a:txBody>
                    <a:bodyPr/>
                    <a:lstStyle/>
                    <a:p>
                      <a:pPr algn="ctr"/>
                      <a:r>
                        <a:rPr kumimoji="1" lang="ja-JP" altLang="en-US" sz="900" b="0" dirty="0">
                          <a:solidFill>
                            <a:schemeClr val="tx1"/>
                          </a:solidFill>
                          <a:latin typeface="HG丸ｺﾞｼｯｸM-PRO" panose="020F0600000000000000" pitchFamily="50" charset="-128"/>
                          <a:ea typeface="HG丸ｺﾞｼｯｸM-PRO" panose="020F0600000000000000" pitchFamily="50" charset="-128"/>
                        </a:rPr>
                        <a:t>建築物の</a:t>
                      </a:r>
                      <a:r>
                        <a:rPr kumimoji="1" lang="ja-JP" altLang="en-US" sz="900" b="0" dirty="0">
                          <a:solidFill>
                            <a:schemeClr val="tx1"/>
                          </a:solidFill>
                          <a:latin typeface="HG丸ｺﾞｼｯｸM-PRO" panose="020F0600000000000000" pitchFamily="50" charset="-128"/>
                          <a:ea typeface="HG丸ｺﾞｼｯｸM-PRO" panose="020F0600000000000000" pitchFamily="50" charset="-128"/>
                        </a:rPr>
                        <a:t>高さの</a:t>
                      </a:r>
                      <a:endParaRPr sz="1050"/>
                    </a:p>
                    <a:p>
                      <a:pPr algn="ctr"/>
                      <a:r>
                        <a:rPr kumimoji="1" lang="ja-JP" altLang="en-US" sz="900" b="0" dirty="0">
                          <a:solidFill>
                            <a:schemeClr val="tx1"/>
                          </a:solidFill>
                          <a:latin typeface="HG丸ｺﾞｼｯｸM-PRO" panose="020F0600000000000000" pitchFamily="50" charset="-128"/>
                          <a:ea typeface="HG丸ｺﾞｼｯｸM-PRO" panose="020F0600000000000000" pitchFamily="50" charset="-128"/>
                        </a:rPr>
                        <a:t>最高限度</a:t>
                      </a:r>
                      <a:endParaRPr kumimoji="1" lang="ja-JP" altLang="en-US" sz="900" b="0" dirty="0">
                        <a:solidFill>
                          <a:schemeClr val="tx1"/>
                        </a:solidFill>
                        <a:latin typeface="HG丸ｺﾞｼｯｸM-PRO" panose="020F0600000000000000" pitchFamily="50" charset="-128"/>
                        <a:ea typeface="HG丸ｺﾞｼｯｸM-PRO" panose="020F0600000000000000" pitchFamily="50" charset="-128"/>
                      </a:endParaRPr>
                    </a:p>
                  </a:txBody>
                  <a:tcPr marL="96899" marR="96899" marT="48450" marB="4845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indent="0" algn="l">
                        <a:lnSpc>
                          <a:spcPct val="100000"/>
                        </a:lnSpc>
                        <a:spcBef>
                          <a:spcPts val="600"/>
                        </a:spcBef>
                      </a:pPr>
                      <a:r>
                        <a:rPr kumimoji="1" lang="ja-JP" altLang="en-US" sz="1000" b="0" dirty="0">
                          <a:solidFill>
                            <a:schemeClr val="tx1"/>
                          </a:solidFill>
                          <a:latin typeface="HG丸ｺﾞｼｯｸM-PRO" panose="020F0600000000000000" pitchFamily="50" charset="-128"/>
                          <a:ea typeface="HG丸ｺﾞｼｯｸM-PRO" panose="020F0600000000000000" pitchFamily="50" charset="-128"/>
                        </a:rPr>
                        <a:t>　</a:t>
                      </a:r>
                      <a:r>
                        <a:rPr kumimoji="1" lang="ja-JP" altLang="en-US" sz="900" b="0" dirty="0">
                          <a:solidFill>
                            <a:schemeClr val="tx1"/>
                          </a:solidFill>
                          <a:latin typeface="HG丸ｺﾞｼｯｸM-PRO" panose="020F0600000000000000" pitchFamily="50" charset="-128"/>
                          <a:ea typeface="HG丸ｺﾞｼｯｸM-PRO" panose="020F0600000000000000" pitchFamily="50" charset="-128"/>
                        </a:rPr>
                        <a:t>建築物の各部分の高さは、当該部分から区域界までの真北方向の水平距離に</a:t>
                      </a:r>
                      <a:r>
                        <a:rPr kumimoji="1" lang="en-US" altLang="ja-JP" sz="900" b="0" dirty="0">
                          <a:solidFill>
                            <a:schemeClr val="tx1"/>
                          </a:solidFill>
                          <a:latin typeface="HG丸ｺﾞｼｯｸM-PRO" panose="020F0600000000000000" pitchFamily="50" charset="-128"/>
                          <a:ea typeface="HG丸ｺﾞｼｯｸM-PRO" panose="020F0600000000000000" pitchFamily="50" charset="-128"/>
                        </a:rPr>
                        <a:t>1.25</a:t>
                      </a:r>
                      <a:r>
                        <a:rPr kumimoji="1" lang="ja-JP" altLang="en-US" sz="900" b="0" dirty="0">
                          <a:solidFill>
                            <a:schemeClr val="tx1"/>
                          </a:solidFill>
                          <a:latin typeface="HG丸ｺﾞｼｯｸM-PRO" panose="020F0600000000000000" pitchFamily="50" charset="-128"/>
                          <a:ea typeface="HG丸ｺﾞｼｯｸM-PRO" panose="020F0600000000000000" pitchFamily="50" charset="-128"/>
                        </a:rPr>
                        <a:t>を乗じて得たものに</a:t>
                      </a:r>
                      <a:r>
                        <a:rPr kumimoji="1" lang="en-US" altLang="ja-JP" sz="900" b="0" dirty="0">
                          <a:solidFill>
                            <a:schemeClr val="tx1"/>
                          </a:solidFill>
                          <a:latin typeface="HG丸ｺﾞｼｯｸM-PRO" panose="020F0600000000000000" pitchFamily="50" charset="-128"/>
                          <a:ea typeface="HG丸ｺﾞｼｯｸM-PRO" panose="020F0600000000000000" pitchFamily="50" charset="-128"/>
                        </a:rPr>
                        <a:t>10</a:t>
                      </a:r>
                      <a:r>
                        <a:rPr kumimoji="1" lang="ja-JP" altLang="en-US" sz="900" b="0" dirty="0">
                          <a:solidFill>
                            <a:schemeClr val="tx1"/>
                          </a:solidFill>
                          <a:latin typeface="HG丸ｺﾞｼｯｸM-PRO" panose="020F0600000000000000" pitchFamily="50" charset="-128"/>
                          <a:ea typeface="HG丸ｺﾞｼｯｸM-PRO" panose="020F0600000000000000" pitchFamily="50" charset="-128"/>
                        </a:rPr>
                        <a:t>メートルを加えたもの以下とする。</a:t>
                      </a:r>
                      <a:endParaRPr sz="1050"/>
                    </a:p>
                    <a:p>
                      <a:pPr marL="0" indent="0" algn="l">
                        <a:lnSpc>
                          <a:spcPct val="100000"/>
                        </a:lnSpc>
                        <a:spcBef>
                          <a:spcPts val="600"/>
                        </a:spcBef>
                      </a:pPr>
                      <a:r>
                        <a:rPr kumimoji="1" lang="ja-JP" altLang="en-US" sz="900" b="0" dirty="0">
                          <a:solidFill>
                            <a:schemeClr val="tx1"/>
                          </a:solidFill>
                          <a:latin typeface="HG丸ｺﾞｼｯｸM-PRO" panose="020F0600000000000000" pitchFamily="50" charset="-128"/>
                          <a:ea typeface="HG丸ｺﾞｼｯｸM-PRO" panose="020F0600000000000000" pitchFamily="50" charset="-128"/>
                        </a:rPr>
                        <a:t>　ただし、区域界とは、当該部分から真北方向にある住居系用途地域界又は市街化区域界のうち直近のものをいう。　　　</a:t>
                      </a:r>
                      <a:endParaRPr kumimoji="1" lang="en-US" altLang="ja-JP" sz="900" b="0" dirty="0">
                        <a:solidFill>
                          <a:schemeClr val="tx1"/>
                        </a:solidFill>
                        <a:latin typeface="HG丸ｺﾞｼｯｸM-PRO" panose="020F0600000000000000" pitchFamily="50" charset="-128"/>
                        <a:ea typeface="HG丸ｺﾞｼｯｸM-PRO" panose="020F0600000000000000" pitchFamily="50" charset="-128"/>
                      </a:endParaRPr>
                    </a:p>
                    <a:p>
                      <a:pPr marL="269875" indent="-269875" algn="r">
                        <a:lnSpc>
                          <a:spcPct val="100000"/>
                        </a:lnSpc>
                        <a:spcBef>
                          <a:spcPts val="600"/>
                        </a:spcBef>
                      </a:pPr>
                      <a:r>
                        <a:rPr lang="ja-JP" altLang="en-US" sz="1000" dirty="0">
                          <a:latin typeface="HG丸ｺﾞｼｯｸM-PRO" panose="020F0600000000000000" pitchFamily="50" charset="-128"/>
                          <a:ea typeface="HG丸ｺﾞｼｯｸM-PRO" panose="020F0600000000000000" pitchFamily="50" charset="-128"/>
                        </a:rPr>
                        <a:t>　</a:t>
                      </a:r>
                      <a:endParaRPr kumimoji="1" lang="ja-JP" altLang="en-US" sz="2000" b="0" dirty="0">
                        <a:solidFill>
                          <a:schemeClr val="tx1"/>
                        </a:solidFill>
                        <a:latin typeface="HG丸ｺﾞｼｯｸM-PRO" panose="020F0600000000000000" pitchFamily="50" charset="-128"/>
                        <a:ea typeface="HG丸ｺﾞｼｯｸM-PRO" panose="020F0600000000000000" pitchFamily="50" charset="-128"/>
                      </a:endParaRPr>
                    </a:p>
                  </a:txBody>
                  <a:tcPr marL="96899" marR="96899" marT="48450" marB="4845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extLst>
              </a:tr>
            </a:tbl>
          </a:graphicData>
        </a:graphic>
      </p:graphicFrame>
      <p:pic>
        <p:nvPicPr>
          <p:cNvPr id="1197" name="図 463"/>
          <p:cNvPicPr>
            <a:picLocks noChangeAspect="1"/>
          </p:cNvPicPr>
          <p:nvPr/>
        </p:nvPicPr>
        <p:blipFill>
          <a:blip r:embed="rId1"/>
          <a:stretch>
            <a:fillRect/>
          </a:stretch>
        </p:blipFill>
        <p:spPr>
          <a:xfrm>
            <a:off x="6944096" y="1726586"/>
            <a:ext cx="2069960" cy="1082632"/>
          </a:xfrm>
          <a:prstGeom prst="rect">
            <a:avLst/>
          </a:prstGeom>
        </p:spPr>
      </p:pic>
      <p:graphicFrame>
        <p:nvGraphicFramePr>
          <p:cNvPr id="1198" name="表 464"/>
          <p:cNvGraphicFramePr>
            <a:graphicFrameLocks noGrp="1"/>
          </p:cNvGraphicFramePr>
          <p:nvPr>
            <p:extLst>
              <p:ext uri="{D42A27DB-BD31-4B8C-83A1-F6EECF244321}">
                <p14:modId xmlns:p14="http://schemas.microsoft.com/office/powerpoint/2010/main" val="600367862"/>
              </p:ext>
            </p:extLst>
          </p:nvPr>
        </p:nvGraphicFramePr>
        <p:xfrm>
          <a:off x="428625" y="808217"/>
          <a:ext cx="4644760" cy="2024812"/>
        </p:xfrm>
        <a:graphic>
          <a:graphicData uri="http://schemas.openxmlformats.org/drawingml/2006/table">
            <a:tbl>
              <a:tblPr firstRow="1" bandRow="1">
                <a:tableStyleId>{5C22544A-7EE6-4342-B048-85BDC9FD1C3A}</a:tableStyleId>
              </a:tblPr>
              <a:tblGrid>
                <a:gridCol w="1191383"/>
                <a:gridCol w="3453377"/>
              </a:tblGrid>
              <a:tr h="2024812">
                <a:tc>
                  <a:txBody>
                    <a:bodyPr/>
                    <a:lstStyle/>
                    <a:p>
                      <a:pPr algn="ctr"/>
                      <a:r>
                        <a:rPr kumimoji="1" lang="ja-JP" altLang="en-US" sz="900" b="0" dirty="0">
                          <a:solidFill>
                            <a:schemeClr val="tx1"/>
                          </a:solidFill>
                          <a:latin typeface="HG丸ｺﾞｼｯｸM-PRO" panose="020F0600000000000000" pitchFamily="50" charset="-128"/>
                          <a:ea typeface="HG丸ｺﾞｼｯｸM-PRO" panose="020F0600000000000000" pitchFamily="50" charset="-128"/>
                        </a:rPr>
                        <a:t>原則</a:t>
                      </a:r>
                      <a:r>
                        <a:rPr kumimoji="1" lang="ja-JP" altLang="en-US" sz="900" b="0" dirty="0">
                          <a:solidFill>
                            <a:schemeClr val="tx1"/>
                          </a:solidFill>
                          <a:latin typeface="HG丸ｺﾞｼｯｸM-PRO" panose="020F0600000000000000" pitchFamily="50" charset="-128"/>
                          <a:ea typeface="HG丸ｺﾞｼｯｸM-PRO" panose="020F0600000000000000" pitchFamily="50" charset="-128"/>
                        </a:rPr>
                        <a:t>建築不可</a:t>
                      </a:r>
                      <a:endParaRPr sz="1100"/>
                    </a:p>
                    <a:p>
                      <a:pPr algn="ctr"/>
                      <a:r>
                        <a:rPr kumimoji="1" lang="ja-JP" altLang="en-US" sz="900" b="0" dirty="0">
                          <a:solidFill>
                            <a:schemeClr val="tx1"/>
                          </a:solidFill>
                          <a:latin typeface="HG丸ｺﾞｼｯｸM-PRO" panose="020F0600000000000000" pitchFamily="50" charset="-128"/>
                          <a:ea typeface="HG丸ｺﾞｼｯｸM-PRO" panose="020F0600000000000000" pitchFamily="50" charset="-128"/>
                        </a:rPr>
                        <a:t>となる</a:t>
                      </a:r>
                      <a:r>
                        <a:rPr kumimoji="1" lang="ja-JP" altLang="en-US" sz="900" b="0" dirty="0">
                          <a:solidFill>
                            <a:schemeClr val="tx1"/>
                          </a:solidFill>
                          <a:latin typeface="HG丸ｺﾞｼｯｸM-PRO" panose="020F0600000000000000" pitchFamily="50" charset="-128"/>
                          <a:ea typeface="HG丸ｺﾞｼｯｸM-PRO" panose="020F0600000000000000" pitchFamily="50" charset="-128"/>
                        </a:rPr>
                        <a:t>建築物</a:t>
                      </a:r>
                      <a:endParaRPr kumimoji="1" lang="ja-JP" altLang="en-US" sz="900" b="0" dirty="0">
                        <a:solidFill>
                          <a:schemeClr val="tx1"/>
                        </a:solidFill>
                        <a:latin typeface="HG丸ｺﾞｼｯｸM-PRO" panose="020F0600000000000000" pitchFamily="50" charset="-128"/>
                        <a:ea typeface="HG丸ｺﾞｼｯｸM-PRO" panose="020F0600000000000000" pitchFamily="50" charset="-128"/>
                      </a:endParaRPr>
                    </a:p>
                  </a:txBody>
                  <a:tcPr marL="96899" marR="96899" marT="48450" marB="4845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176213" indent="-176213" algn="l">
                        <a:lnSpc>
                          <a:spcPct val="100000"/>
                        </a:lnSpc>
                        <a:spcBef>
                          <a:spcPts val="600"/>
                        </a:spcBef>
                      </a:pPr>
                      <a:r>
                        <a:rPr kumimoji="1" lang="ja-JP" altLang="en-US" sz="900" b="0" dirty="0">
                          <a:solidFill>
                            <a:schemeClr val="tx1"/>
                          </a:solidFill>
                          <a:latin typeface="HG丸ｺﾞｼｯｸM-PRO" panose="020F0600000000000000" pitchFamily="50" charset="-128"/>
                          <a:ea typeface="HG丸ｺﾞｼｯｸM-PRO" panose="020F0600000000000000" pitchFamily="50" charset="-128"/>
                        </a:rPr>
                        <a:t>○ホテル、旅館</a:t>
                      </a:r>
                      <a:endParaRPr kumimoji="1" lang="en-US" altLang="ja-JP" sz="900" b="0" dirty="0">
                        <a:solidFill>
                          <a:schemeClr val="tx1"/>
                        </a:solidFill>
                        <a:latin typeface="HG丸ｺﾞｼｯｸM-PRO" panose="020F0600000000000000" pitchFamily="50" charset="-128"/>
                        <a:ea typeface="HG丸ｺﾞｼｯｸM-PRO" panose="020F0600000000000000" pitchFamily="50" charset="-128"/>
                      </a:endParaRPr>
                    </a:p>
                    <a:p>
                      <a:pPr marL="269875" indent="-269875" algn="l">
                        <a:lnSpc>
                          <a:spcPct val="100000"/>
                        </a:lnSpc>
                        <a:spcBef>
                          <a:spcPts val="600"/>
                        </a:spcBef>
                      </a:pPr>
                      <a:r>
                        <a:rPr kumimoji="1" lang="ja-JP" altLang="en-US" sz="900" b="0" dirty="0">
                          <a:solidFill>
                            <a:schemeClr val="tx1"/>
                          </a:solidFill>
                          <a:latin typeface="HG丸ｺﾞｼｯｸM-PRO" panose="020F0600000000000000" pitchFamily="50" charset="-128"/>
                          <a:ea typeface="HG丸ｺﾞｼｯｸM-PRO" panose="020F0600000000000000" pitchFamily="50" charset="-128"/>
                        </a:rPr>
                        <a:t>○</a:t>
                      </a:r>
                      <a:r>
                        <a:rPr kumimoji="1" lang="ja-JP" altLang="en-US" sz="900" b="0" dirty="0">
                          <a:solidFill>
                            <a:schemeClr val="tx1"/>
                          </a:solidFill>
                          <a:latin typeface="HG丸ｺﾞｼｯｸM-PRO" panose="020F0600000000000000" pitchFamily="50" charset="-128"/>
                          <a:ea typeface="HG丸ｺﾞｼｯｸM-PRO" panose="020F0600000000000000" pitchFamily="50" charset="-128"/>
                        </a:rPr>
                        <a:t>大規模集客施設（延べ面積が10,000㎡を超える劇場等）</a:t>
                      </a:r>
                      <a:endParaRPr kumimoji="1" lang="en-US" altLang="ja-JP" sz="900" b="0" dirty="0">
                        <a:solidFill>
                          <a:schemeClr val="tx1"/>
                        </a:solidFill>
                        <a:latin typeface="HG丸ｺﾞｼｯｸM-PRO" panose="020F0600000000000000" pitchFamily="50" charset="-128"/>
                        <a:ea typeface="HG丸ｺﾞｼｯｸM-PRO" panose="020F0600000000000000" pitchFamily="50" charset="-128"/>
                      </a:endParaRPr>
                    </a:p>
                    <a:p>
                      <a:pPr marL="176213" indent="-176213" algn="l">
                        <a:lnSpc>
                          <a:spcPct val="100000"/>
                        </a:lnSpc>
                        <a:spcBef>
                          <a:spcPts val="600"/>
                        </a:spcBef>
                      </a:pPr>
                      <a:r>
                        <a:rPr kumimoji="1" lang="ja-JP" altLang="en-US" sz="900" b="0" dirty="0">
                          <a:solidFill>
                            <a:schemeClr val="tx1"/>
                          </a:solidFill>
                          <a:latin typeface="HG丸ｺﾞｼｯｸM-PRO" panose="020F0600000000000000" pitchFamily="50" charset="-128"/>
                          <a:ea typeface="HG丸ｺﾞｼｯｸM-PRO" panose="020F0600000000000000" pitchFamily="50" charset="-128"/>
                        </a:rPr>
                        <a:t>○</a:t>
                      </a:r>
                      <a:r>
                        <a:rPr kumimoji="1" lang="ja-JP" altLang="en-US" sz="900" b="0" dirty="0">
                          <a:solidFill>
                            <a:schemeClr val="tx1"/>
                          </a:solidFill>
                          <a:latin typeface="HG丸ｺﾞｼｯｸM-PRO" panose="020F0600000000000000" pitchFamily="50" charset="-128"/>
                          <a:ea typeface="HG丸ｺﾞｼｯｸM-PRO" panose="020F0600000000000000" pitchFamily="50" charset="-128"/>
                        </a:rPr>
                        <a:t>劇場、映画館、演芸場、観覧場、キャバレー等</a:t>
                      </a:r>
                      <a:endParaRPr kumimoji="1" lang="en-US" altLang="ja-JP" sz="900" b="0" dirty="0">
                        <a:solidFill>
                          <a:schemeClr val="tx1"/>
                        </a:solidFill>
                        <a:latin typeface="HG丸ｺﾞｼｯｸM-PRO" panose="020F0600000000000000" pitchFamily="50" charset="-128"/>
                        <a:ea typeface="HG丸ｺﾞｼｯｸM-PRO" panose="020F0600000000000000" pitchFamily="50" charset="-128"/>
                      </a:endParaRPr>
                    </a:p>
                    <a:p>
                      <a:pPr marL="176213" indent="-176213" algn="l">
                        <a:lnSpc>
                          <a:spcPct val="100000"/>
                        </a:lnSpc>
                        <a:spcBef>
                          <a:spcPts val="600"/>
                        </a:spcBef>
                      </a:pPr>
                      <a:r>
                        <a:rPr kumimoji="1" lang="ja-JP" altLang="en-US" sz="900" b="0" dirty="0">
                          <a:solidFill>
                            <a:schemeClr val="tx1"/>
                          </a:solidFill>
                          <a:latin typeface="HG丸ｺﾞｼｯｸM-PRO" panose="020F0600000000000000" pitchFamily="50" charset="-128"/>
                          <a:ea typeface="HG丸ｺﾞｼｯｸM-PRO" panose="020F0600000000000000" pitchFamily="50" charset="-128"/>
                        </a:rPr>
                        <a:t>○</a:t>
                      </a:r>
                      <a:r>
                        <a:rPr kumimoji="1" lang="ja-JP" altLang="en-US" sz="900" b="0" dirty="0">
                          <a:solidFill>
                            <a:schemeClr val="tx1"/>
                          </a:solidFill>
                          <a:latin typeface="HG丸ｺﾞｼｯｸM-PRO" panose="020F0600000000000000" pitchFamily="50" charset="-128"/>
                          <a:ea typeface="HG丸ｺﾞｼｯｸM-PRO" panose="020F0600000000000000" pitchFamily="50" charset="-128"/>
                        </a:rPr>
                        <a:t>幼稚園、小学校、中学校、高等学校</a:t>
                      </a:r>
                      <a:endParaRPr kumimoji="1" lang="en-US" altLang="ja-JP" sz="900" b="0" dirty="0">
                        <a:solidFill>
                          <a:schemeClr val="tx1"/>
                        </a:solidFill>
                        <a:latin typeface="HG丸ｺﾞｼｯｸM-PRO" panose="020F0600000000000000" pitchFamily="50" charset="-128"/>
                        <a:ea typeface="HG丸ｺﾞｼｯｸM-PRO" panose="020F0600000000000000" pitchFamily="50" charset="-128"/>
                      </a:endParaRPr>
                    </a:p>
                    <a:p>
                      <a:pPr marL="176213" indent="-176213" algn="l">
                        <a:lnSpc>
                          <a:spcPct val="100000"/>
                        </a:lnSpc>
                        <a:spcBef>
                          <a:spcPts val="600"/>
                        </a:spcBef>
                      </a:pPr>
                      <a:r>
                        <a:rPr kumimoji="1" lang="ja-JP" altLang="en-US" sz="900" b="0" dirty="0">
                          <a:solidFill>
                            <a:schemeClr val="tx1"/>
                          </a:solidFill>
                          <a:latin typeface="HG丸ｺﾞｼｯｸM-PRO" panose="020F0600000000000000" pitchFamily="50" charset="-128"/>
                          <a:ea typeface="HG丸ｺﾞｼｯｸM-PRO" panose="020F0600000000000000" pitchFamily="50" charset="-128"/>
                        </a:rPr>
                        <a:t>○</a:t>
                      </a:r>
                      <a:r>
                        <a:rPr kumimoji="1" lang="ja-JP" altLang="en-US" sz="900" b="0" dirty="0">
                          <a:solidFill>
                            <a:schemeClr val="tx1"/>
                          </a:solidFill>
                          <a:latin typeface="HG丸ｺﾞｼｯｸM-PRO" panose="020F0600000000000000" pitchFamily="50" charset="-128"/>
                          <a:ea typeface="HG丸ｺﾞｼｯｸM-PRO" panose="020F0600000000000000" pitchFamily="50" charset="-128"/>
                        </a:rPr>
                        <a:t>大学、高等専門学校、専修学校等</a:t>
                      </a:r>
                      <a:endParaRPr kumimoji="1" lang="ja-JP" altLang="en-US" sz="900" b="0" dirty="0">
                        <a:solidFill>
                          <a:schemeClr val="tx1"/>
                        </a:solidFill>
                        <a:latin typeface="HG丸ｺﾞｼｯｸM-PRO" panose="020F0600000000000000" pitchFamily="50" charset="-128"/>
                        <a:ea typeface="HG丸ｺﾞｼｯｸM-PRO" panose="020F0600000000000000" pitchFamily="50" charset="-128"/>
                      </a:endParaRPr>
                    </a:p>
                    <a:p>
                      <a:pPr marL="176213" indent="-176213" algn="l">
                        <a:lnSpc>
                          <a:spcPct val="100000"/>
                        </a:lnSpc>
                        <a:spcBef>
                          <a:spcPts val="600"/>
                        </a:spcBef>
                      </a:pPr>
                      <a:r>
                        <a:rPr kumimoji="1" lang="ja-JP" altLang="en-US" sz="900" b="0" dirty="0">
                          <a:solidFill>
                            <a:schemeClr val="tx1"/>
                          </a:solidFill>
                          <a:latin typeface="HG丸ｺﾞｼｯｸM-PRO" panose="020F0600000000000000" pitchFamily="50" charset="-128"/>
                          <a:ea typeface="HG丸ｺﾞｼｯｸM-PRO" panose="020F0600000000000000" pitchFamily="50" charset="-128"/>
                        </a:rPr>
                        <a:t>○</a:t>
                      </a:r>
                      <a:r>
                        <a:rPr kumimoji="1" lang="ja-JP" altLang="en-US" sz="900" b="0" dirty="0">
                          <a:solidFill>
                            <a:schemeClr val="tx1"/>
                          </a:solidFill>
                          <a:latin typeface="HG丸ｺﾞｼｯｸM-PRO" panose="020F0600000000000000" pitchFamily="50" charset="-128"/>
                          <a:ea typeface="HG丸ｺﾞｼｯｸM-PRO" panose="020F0600000000000000" pitchFamily="50" charset="-128"/>
                        </a:rPr>
                        <a:t>病院</a:t>
                      </a:r>
                      <a:endParaRPr kumimoji="1" lang="en-US" altLang="ja-JP" sz="900" b="0" dirty="0">
                        <a:solidFill>
                          <a:schemeClr val="tx1"/>
                        </a:solidFill>
                        <a:latin typeface="HG丸ｺﾞｼｯｸM-PRO" panose="020F0600000000000000" pitchFamily="50" charset="-128"/>
                        <a:ea typeface="HG丸ｺﾞｼｯｸM-PRO" panose="020F0600000000000000" pitchFamily="50" charset="-128"/>
                      </a:endParaRPr>
                    </a:p>
                    <a:p>
                      <a:pPr marL="228600" indent="-228600" algn="l">
                        <a:lnSpc>
                          <a:spcPct val="100000"/>
                        </a:lnSpc>
                        <a:spcBef>
                          <a:spcPts val="600"/>
                        </a:spcBef>
                      </a:pPr>
                      <a:r>
                        <a:rPr kumimoji="1" lang="ja-JP" altLang="en-US" sz="900" b="0" dirty="0">
                          <a:solidFill>
                            <a:schemeClr val="tx1"/>
                          </a:solidFill>
                          <a:latin typeface="HG丸ｺﾞｼｯｸM-PRO" panose="020F0600000000000000" pitchFamily="50" charset="-128"/>
                          <a:ea typeface="HG丸ｺﾞｼｯｸM-PRO" panose="020F0600000000000000" pitchFamily="50" charset="-128"/>
                        </a:rPr>
                        <a:t>　　　　　　　　　　　　　　　など</a:t>
                      </a:r>
                      <a:r>
                        <a:rPr lang="ja-JP" altLang="en-US" sz="900" dirty="0">
                          <a:latin typeface="HG丸ｺﾞｼｯｸM-PRO" panose="020F0600000000000000" pitchFamily="50" charset="-128"/>
                          <a:ea typeface="HG丸ｺﾞｼｯｸM-PRO" panose="020F0600000000000000" pitchFamily="50" charset="-128"/>
                        </a:rPr>
                        <a:t>　　</a:t>
                      </a:r>
                      <a:endParaRPr kumimoji="1" lang="ja-JP" altLang="en-US" sz="1600" b="0" dirty="0">
                        <a:solidFill>
                          <a:schemeClr val="tx1"/>
                        </a:solidFill>
                        <a:latin typeface="HG丸ｺﾞｼｯｸM-PRO" panose="020F0600000000000000" pitchFamily="50" charset="-128"/>
                        <a:ea typeface="HG丸ｺﾞｼｯｸM-PRO" panose="020F0600000000000000" pitchFamily="50" charset="-128"/>
                      </a:endParaRPr>
                    </a:p>
                  </a:txBody>
                  <a:tcPr marL="96899" marR="96899" marT="48450" marB="4845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extLst>
              </a:tr>
            </a:tbl>
          </a:graphicData>
        </a:graphic>
      </p:graphicFrame>
      <p:sp>
        <p:nvSpPr>
          <p:cNvPr id="1199" name="正方形/長方形 465"/>
          <p:cNvSpPr>
            <a:spLocks noChangeArrowheads="1"/>
          </p:cNvSpPr>
          <p:nvPr/>
        </p:nvSpPr>
        <p:spPr>
          <a:xfrm>
            <a:off x="428625" y="462861"/>
            <a:ext cx="3138903" cy="368439"/>
          </a:xfrm>
          <a:prstGeom prst="rect">
            <a:avLst/>
          </a:prstGeom>
          <a:noFill/>
          <a:ln>
            <a:noFill/>
          </a:ln>
        </p:spPr>
        <p:txBody>
          <a:bodyPr wrap="squar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marL="288000" indent="-457200" algn="ctr" eaLnBrk="1" hangingPunct="1">
              <a:lnSpc>
                <a:spcPct val="150000"/>
              </a:lnSpc>
            </a:pPr>
            <a:r>
              <a:rPr lang="ja-JP" altLang="en-US" sz="1200" dirty="0">
                <a:latin typeface="HG丸ｺﾞｼｯｸM-PRO" pitchFamily="50" charset="-128"/>
                <a:ea typeface="HG丸ｺﾞｼｯｸM-PRO" pitchFamily="50" charset="-128"/>
              </a:rPr>
              <a:t>工業地域における主な用途制限内容</a:t>
            </a:r>
            <a:endParaRPr lang="en-US" altLang="ja-JP" dirty="0">
              <a:latin typeface="HG丸ｺﾞｼｯｸM-PRO" pitchFamily="50" charset="-128"/>
              <a:ea typeface="HG丸ｺﾞｼｯｸM-PRO" pitchFamily="50" charset="-128"/>
            </a:endParaRPr>
          </a:p>
        </p:txBody>
      </p:sp>
      <p:sp>
        <p:nvSpPr>
          <p:cNvPr id="1200" name="正方形/長方形 468"/>
          <p:cNvSpPr>
            <a:spLocks noChangeArrowheads="1"/>
          </p:cNvSpPr>
          <p:nvPr/>
        </p:nvSpPr>
        <p:spPr>
          <a:xfrm>
            <a:off x="5312801" y="462861"/>
            <a:ext cx="3138903" cy="368439"/>
          </a:xfrm>
          <a:prstGeom prst="rect">
            <a:avLst/>
          </a:prstGeom>
          <a:noFill/>
          <a:ln>
            <a:noFill/>
          </a:ln>
        </p:spPr>
        <p:txBody>
          <a:bodyPr wrap="squar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marL="288000" indent="-457200" algn="ctr" eaLnBrk="1" hangingPunct="1">
              <a:lnSpc>
                <a:spcPct val="150000"/>
              </a:lnSpc>
            </a:pPr>
            <a:r>
              <a:rPr lang="ja-JP" altLang="en-US" sz="1200" dirty="0">
                <a:latin typeface="HG丸ｺﾞｼｯｸM-PRO" pitchFamily="50" charset="-128"/>
                <a:ea typeface="HG丸ｺﾞｼｯｸM-PRO" pitchFamily="50" charset="-128"/>
              </a:rPr>
              <a:t>第５種高度地区における制限内容</a:t>
            </a:r>
            <a:endParaRPr lang="en-US" altLang="ja-JP" dirty="0">
              <a:latin typeface="HG丸ｺﾞｼｯｸM-PRO" pitchFamily="50" charset="-128"/>
              <a:ea typeface="HG丸ｺﾞｼｯｸM-PRO" pitchFamily="50" charset="-128"/>
            </a:endParaRPr>
          </a:p>
        </p:txBody>
      </p:sp>
      <p:graphicFrame>
        <p:nvGraphicFramePr>
          <p:cNvPr id="1201" name="四角形 469"/>
          <p:cNvGraphicFramePr>
            <a:graphicFrameLocks noGrp="1"/>
          </p:cNvGraphicFramePr>
          <p:nvPr/>
        </p:nvGraphicFramePr>
        <p:xfrm>
          <a:off x="428625" y="3368812"/>
          <a:ext cx="9239248" cy="3009180"/>
        </p:xfrm>
        <a:graphic>
          <a:graphicData uri="http://schemas.openxmlformats.org/drawingml/2006/table">
            <a:tbl>
              <a:tblPr firstRow="1" bandRow="1">
                <a:tableStyleId>{5C22544A-7EE6-4342-B048-85BDC9FD1C3A}</a:tableStyleId>
              </a:tblPr>
              <a:tblGrid>
                <a:gridCol w="1664441"/>
                <a:gridCol w="7574807"/>
              </a:tblGrid>
              <a:tr h="2174261">
                <a:tc>
                  <a:txBody>
                    <a:bodyPr/>
                    <a:lstStyle/>
                    <a:p>
                      <a:pPr algn="ctr"/>
                      <a:r>
                        <a:rPr kumimoji="1" lang="ja-JP" altLang="en-US" sz="900" b="0" dirty="0">
                          <a:solidFill>
                            <a:schemeClr val="tx1"/>
                          </a:solidFill>
                          <a:latin typeface="HG丸ｺﾞｼｯｸM-PRO" panose="020F0600000000000000" pitchFamily="50" charset="-128"/>
                          <a:ea typeface="HG丸ｺﾞｼｯｸM-PRO" panose="020F0600000000000000" pitchFamily="50" charset="-128"/>
                        </a:rPr>
                        <a:t>原則</a:t>
                      </a:r>
                      <a:r>
                        <a:rPr kumimoji="1" lang="ja-JP" altLang="en-US" sz="900" b="0" dirty="0">
                          <a:solidFill>
                            <a:schemeClr val="tx1"/>
                          </a:solidFill>
                          <a:latin typeface="HG丸ｺﾞｼｯｸM-PRO" panose="020F0600000000000000" pitchFamily="50" charset="-128"/>
                          <a:ea typeface="HG丸ｺﾞｼｯｸM-PRO" panose="020F0600000000000000" pitchFamily="50" charset="-128"/>
                        </a:rPr>
                        <a:t>建築不可</a:t>
                      </a:r>
                      <a:endParaRPr sz="1000"/>
                    </a:p>
                    <a:p>
                      <a:pPr algn="ctr"/>
                      <a:r>
                        <a:rPr kumimoji="1" lang="ja-JP" altLang="en-US" sz="900" b="0" dirty="0">
                          <a:solidFill>
                            <a:schemeClr val="tx1"/>
                          </a:solidFill>
                          <a:latin typeface="HG丸ｺﾞｼｯｸM-PRO" panose="020F0600000000000000" pitchFamily="50" charset="-128"/>
                          <a:ea typeface="HG丸ｺﾞｼｯｸM-PRO" panose="020F0600000000000000" pitchFamily="50" charset="-128"/>
                        </a:rPr>
                        <a:t>となる</a:t>
                      </a:r>
                      <a:r>
                        <a:rPr kumimoji="1" lang="ja-JP" altLang="en-US" sz="900" b="0" dirty="0">
                          <a:solidFill>
                            <a:schemeClr val="tx1"/>
                          </a:solidFill>
                          <a:latin typeface="HG丸ｺﾞｼｯｸM-PRO" panose="020F0600000000000000" pitchFamily="50" charset="-128"/>
                          <a:ea typeface="HG丸ｺﾞｼｯｸM-PRO" panose="020F0600000000000000" pitchFamily="50" charset="-128"/>
                        </a:rPr>
                        <a:t>建築物</a:t>
                      </a:r>
                      <a:endParaRPr kumimoji="1" lang="ja-JP" altLang="en-US" sz="900" b="0" dirty="0">
                        <a:solidFill>
                          <a:schemeClr val="tx1"/>
                        </a:solidFill>
                        <a:latin typeface="HG丸ｺﾞｼｯｸM-PRO" panose="020F0600000000000000" pitchFamily="50" charset="-128"/>
                        <a:ea typeface="HG丸ｺﾞｼｯｸM-PRO" panose="020F0600000000000000" pitchFamily="50" charset="-128"/>
                      </a:endParaRPr>
                    </a:p>
                  </a:txBody>
                  <a:tcPr marL="96899" marR="96899" marT="48450" marB="4845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176213" indent="-176213" algn="l">
                        <a:lnSpc>
                          <a:spcPct val="100000"/>
                        </a:lnSpc>
                        <a:spcBef>
                          <a:spcPts val="600"/>
                        </a:spcBef>
                      </a:pPr>
                      <a:r>
                        <a:rPr kumimoji="1" lang="ja-JP" altLang="en-US" sz="900" b="0" dirty="0">
                          <a:solidFill>
                            <a:schemeClr val="tx1"/>
                          </a:solidFill>
                          <a:latin typeface="HG丸ｺﾞｼｯｸM-PRO" panose="020F0600000000000000" pitchFamily="50" charset="-128"/>
                          <a:ea typeface="HG丸ｺﾞｼｯｸM-PRO" panose="020F0600000000000000" pitchFamily="50" charset="-128"/>
                        </a:rPr>
                        <a:t>1　準工業地域内に建築してはならない建築物</a:t>
                      </a:r>
                      <a:endParaRPr lang="ja-JP" altLang="en-US" sz="900"/>
                    </a:p>
                    <a:p>
                      <a:pPr marL="176213" indent="-176213" algn="l">
                        <a:lnSpc>
                          <a:spcPct val="100000"/>
                        </a:lnSpc>
                        <a:spcBef>
                          <a:spcPts val="600"/>
                        </a:spcBef>
                      </a:pPr>
                      <a:r>
                        <a:rPr kumimoji="1" lang="ja-JP" altLang="en-US" sz="900" b="0" dirty="0">
                          <a:solidFill>
                            <a:schemeClr val="tx1"/>
                          </a:solidFill>
                          <a:latin typeface="HG丸ｺﾞｼｯｸM-PRO" panose="020F0600000000000000" pitchFamily="50" charset="-128"/>
                          <a:ea typeface="HG丸ｺﾞｼｯｸM-PRO" panose="020F0600000000000000" pitchFamily="50" charset="-128"/>
                        </a:rPr>
                        <a:t>2　次の各号に掲げる事業を営む工場</a:t>
                      </a:r>
                      <a:endParaRPr lang="ja-JP" altLang="en-US" sz="900"/>
                    </a:p>
                    <a:p>
                      <a:pPr marL="176213" indent="-176213" algn="l">
                        <a:lnSpc>
                          <a:spcPct val="100000"/>
                        </a:lnSpc>
                        <a:spcBef>
                          <a:spcPts val="600"/>
                        </a:spcBef>
                      </a:pPr>
                      <a:r>
                        <a:rPr kumimoji="1" lang="ja-JP" altLang="en-US" sz="900" b="0" dirty="0">
                          <a:solidFill>
                            <a:schemeClr val="tx1"/>
                          </a:solidFill>
                          <a:latin typeface="HG丸ｺﾞｼｯｸM-PRO" panose="020F0600000000000000" pitchFamily="50" charset="-128"/>
                          <a:ea typeface="HG丸ｺﾞｼｯｸM-PRO" panose="020F0600000000000000" pitchFamily="50" charset="-128"/>
                        </a:rPr>
                        <a:t>(1)　弗化水素酸を使用する物品の処理(電球又は計量器類の処理を除く。)</a:t>
                      </a:r>
                      <a:endParaRPr lang="ja-JP" altLang="en-US" sz="900"/>
                    </a:p>
                    <a:p>
                      <a:pPr marL="176213" indent="-176213" algn="l">
                        <a:lnSpc>
                          <a:spcPct val="100000"/>
                        </a:lnSpc>
                        <a:spcBef>
                          <a:spcPts val="600"/>
                        </a:spcBef>
                      </a:pPr>
                      <a:r>
                        <a:rPr kumimoji="1" lang="ja-JP" altLang="en-US" sz="900" b="0" dirty="0">
                          <a:solidFill>
                            <a:schemeClr val="tx1"/>
                          </a:solidFill>
                          <a:latin typeface="HG丸ｺﾞｼｯｸM-PRO" panose="020F0600000000000000" pitchFamily="50" charset="-128"/>
                          <a:ea typeface="HG丸ｺﾞｼｯｸM-PRO" panose="020F0600000000000000" pitchFamily="50" charset="-128"/>
                        </a:rPr>
                        <a:t>(2)　シアン化合物を使用する物品の処理</a:t>
                      </a:r>
                      <a:endParaRPr lang="ja-JP" altLang="en-US" sz="900"/>
                    </a:p>
                    <a:p>
                      <a:pPr marL="176213" indent="-176213" algn="l">
                        <a:lnSpc>
                          <a:spcPct val="100000"/>
                        </a:lnSpc>
                        <a:spcBef>
                          <a:spcPts val="600"/>
                        </a:spcBef>
                      </a:pPr>
                      <a:r>
                        <a:rPr kumimoji="1" lang="ja-JP" altLang="en-US" sz="900" b="0" dirty="0">
                          <a:solidFill>
                            <a:schemeClr val="tx1"/>
                          </a:solidFill>
                          <a:latin typeface="HG丸ｺﾞｼｯｸM-PRO" panose="020F0600000000000000" pitchFamily="50" charset="-128"/>
                          <a:ea typeface="HG丸ｺﾞｼｯｸM-PRO" panose="020F0600000000000000" pitchFamily="50" charset="-128"/>
                        </a:rPr>
                        <a:t>(3)　魚肉練製品の製造又は食肉の加工(その用途に供する作業場の床面積の合計が500平方メートル以下のものを除く。)</a:t>
                      </a:r>
                      <a:endParaRPr lang="ja-JP" altLang="en-US" sz="900"/>
                    </a:p>
                    <a:p>
                      <a:pPr marL="176213" indent="-176213" algn="l">
                        <a:lnSpc>
                          <a:spcPct val="100000"/>
                        </a:lnSpc>
                        <a:spcBef>
                          <a:spcPts val="600"/>
                        </a:spcBef>
                      </a:pPr>
                      <a:r>
                        <a:rPr kumimoji="1" lang="ja-JP" altLang="en-US" sz="900" b="0" dirty="0">
                          <a:solidFill>
                            <a:schemeClr val="tx1"/>
                          </a:solidFill>
                          <a:latin typeface="HG丸ｺﾞｼｯｸM-PRO" panose="020F0600000000000000" pitchFamily="50" charset="-128"/>
                          <a:ea typeface="HG丸ｺﾞｼｯｸM-PRO" panose="020F0600000000000000" pitchFamily="50" charset="-128"/>
                        </a:rPr>
                        <a:t>(4)　アルコール発酵による酒類の製造</a:t>
                      </a:r>
                      <a:endParaRPr lang="ja-JP" altLang="en-US" sz="900"/>
                    </a:p>
                    <a:p>
                      <a:pPr marL="176213" indent="-176213" algn="l">
                        <a:lnSpc>
                          <a:spcPct val="100000"/>
                        </a:lnSpc>
                        <a:spcBef>
                          <a:spcPts val="600"/>
                        </a:spcBef>
                      </a:pPr>
                      <a:r>
                        <a:rPr kumimoji="1" lang="ja-JP" altLang="en-US" sz="900" b="0" dirty="0">
                          <a:solidFill>
                            <a:schemeClr val="tx1"/>
                          </a:solidFill>
                          <a:latin typeface="HG丸ｺﾞｼｯｸM-PRO" panose="020F0600000000000000" pitchFamily="50" charset="-128"/>
                          <a:ea typeface="HG丸ｺﾞｼｯｸM-PRO" panose="020F0600000000000000" pitchFamily="50" charset="-128"/>
                        </a:rPr>
                        <a:t>(5)　ビタミン類の製造</a:t>
                      </a:r>
                      <a:endParaRPr lang="ja-JP" altLang="en-US" sz="900"/>
                    </a:p>
                    <a:p>
                      <a:pPr marL="176213" indent="-176213" algn="l">
                        <a:lnSpc>
                          <a:spcPct val="100000"/>
                        </a:lnSpc>
                        <a:spcBef>
                          <a:spcPts val="600"/>
                        </a:spcBef>
                      </a:pPr>
                      <a:r>
                        <a:rPr kumimoji="1" lang="ja-JP" altLang="en-US" sz="900" b="0" dirty="0">
                          <a:solidFill>
                            <a:schemeClr val="tx1"/>
                          </a:solidFill>
                          <a:latin typeface="HG丸ｺﾞｼｯｸM-PRO" panose="020F0600000000000000" pitchFamily="50" charset="-128"/>
                          <a:ea typeface="HG丸ｺﾞｼｯｸM-PRO" panose="020F0600000000000000" pitchFamily="50" charset="-128"/>
                        </a:rPr>
                        <a:t>(6)　前各号に掲げるもののほか、環境上又は衛生上有害の度が高いと町長が認めた業種。</a:t>
                      </a:r>
                      <a:endParaRPr lang="ja-JP" altLang="en-US" sz="900"/>
                    </a:p>
                    <a:p>
                      <a:pPr marL="176213" indent="-176213" algn="l">
                        <a:lnSpc>
                          <a:spcPct val="100000"/>
                        </a:lnSpc>
                        <a:spcBef>
                          <a:spcPts val="600"/>
                        </a:spcBef>
                      </a:pPr>
                      <a:r>
                        <a:rPr kumimoji="1" lang="ja-JP" altLang="en-US" sz="900" b="0" dirty="0">
                          <a:solidFill>
                            <a:schemeClr val="tx1"/>
                          </a:solidFill>
                          <a:latin typeface="HG丸ｺﾞｼｯｸM-PRO" panose="020F0600000000000000" pitchFamily="50" charset="-128"/>
                          <a:ea typeface="HG丸ｺﾞｼｯｸM-PRO" panose="020F0600000000000000" pitchFamily="50" charset="-128"/>
                        </a:rPr>
                        <a:t>3　住宅</a:t>
                      </a:r>
                      <a:endParaRPr lang="ja-JP" altLang="en-US" sz="900">
                        <a:solidFill>
                          <a:schemeClr val="tx1"/>
                        </a:solidFill>
                      </a:endParaRPr>
                    </a:p>
                    <a:p>
                      <a:pPr marL="176213" indent="-176213" algn="l">
                        <a:lnSpc>
                          <a:spcPct val="100000"/>
                        </a:lnSpc>
                        <a:spcBef>
                          <a:spcPts val="600"/>
                        </a:spcBef>
                      </a:pPr>
                      <a:r>
                        <a:rPr kumimoji="1" lang="ja-JP" altLang="en-US" sz="900" b="0" dirty="0">
                          <a:solidFill>
                            <a:schemeClr val="tx1"/>
                          </a:solidFill>
                          <a:latin typeface="HG丸ｺﾞｼｯｸM-PRO" panose="020F0600000000000000" pitchFamily="50" charset="-128"/>
                          <a:ea typeface="HG丸ｺﾞｼｯｸM-PRO" panose="020F0600000000000000" pitchFamily="50" charset="-128"/>
                        </a:rPr>
                        <a:t>4　共同住宅、寄宿舎又は下宿</a:t>
                      </a:r>
                      <a:endParaRPr lang="ja-JP" altLang="en-US" sz="900">
                        <a:solidFill>
                          <a:schemeClr val="tx1"/>
                        </a:solidFill>
                      </a:endParaRPr>
                    </a:p>
                    <a:p>
                      <a:pPr marL="176213" indent="-176213" algn="l">
                        <a:lnSpc>
                          <a:spcPct val="100000"/>
                        </a:lnSpc>
                        <a:spcBef>
                          <a:spcPts val="600"/>
                        </a:spcBef>
                      </a:pPr>
                      <a:r>
                        <a:rPr kumimoji="1" lang="ja-JP" altLang="en-US" sz="900" b="0" dirty="0">
                          <a:solidFill>
                            <a:schemeClr val="tx1"/>
                          </a:solidFill>
                          <a:latin typeface="HG丸ｺﾞｼｯｸM-PRO" panose="020F0600000000000000" pitchFamily="50" charset="-128"/>
                          <a:ea typeface="HG丸ｺﾞｼｯｸM-PRO" panose="020F0600000000000000" pitchFamily="50" charset="-128"/>
                        </a:rPr>
                        <a:t>5　マージャン屋、ぱちんこ屋、射的場、勝馬投票券発売所、場外車券売場その他これらに類するもの</a:t>
                      </a:r>
                      <a:endParaRPr lang="ja-JP" altLang="en-US" sz="900"/>
                    </a:p>
                    <a:p>
                      <a:pPr marL="176213" indent="-176213" algn="l">
                        <a:lnSpc>
                          <a:spcPct val="100000"/>
                        </a:lnSpc>
                        <a:spcBef>
                          <a:spcPts val="600"/>
                        </a:spcBef>
                      </a:pPr>
                      <a:r>
                        <a:rPr kumimoji="1" lang="ja-JP" altLang="en-US" sz="900" b="0" dirty="0">
                          <a:solidFill>
                            <a:schemeClr val="tx1"/>
                          </a:solidFill>
                          <a:latin typeface="HG丸ｺﾞｼｯｸM-PRO" panose="020F0600000000000000" pitchFamily="50" charset="-128"/>
                          <a:ea typeface="HG丸ｺﾞｼｯｸM-PRO" panose="020F0600000000000000" pitchFamily="50" charset="-128"/>
                        </a:rPr>
                        <a:t>6　老人ホーム、身体障害者福祉ホームその他これらに類するもの</a:t>
                      </a:r>
                      <a:endParaRPr lang="ja-JP" altLang="en-US" sz="900"/>
                    </a:p>
                    <a:p>
                      <a:pPr marL="176213" indent="-176213" algn="l">
                        <a:lnSpc>
                          <a:spcPct val="100000"/>
                        </a:lnSpc>
                        <a:spcBef>
                          <a:spcPts val="600"/>
                        </a:spcBef>
                      </a:pPr>
                      <a:r>
                        <a:rPr kumimoji="1" lang="ja-JP" altLang="en-US" sz="900" b="0" dirty="0">
                          <a:solidFill>
                            <a:schemeClr val="tx1"/>
                          </a:solidFill>
                          <a:latin typeface="HG丸ｺﾞｼｯｸM-PRO" panose="020F0600000000000000" pitchFamily="50" charset="-128"/>
                          <a:ea typeface="HG丸ｺﾞｼｯｸM-PRO" panose="020F0600000000000000" pitchFamily="50" charset="-128"/>
                        </a:rPr>
                        <a:t>7　図書館、博物館その他これらに類するもの</a:t>
                      </a:r>
                      <a:endParaRPr lang="ja-JP" altLang="en-US" sz="900"/>
                    </a:p>
                    <a:p>
                      <a:pPr marL="176213" indent="-176213" algn="l">
                        <a:lnSpc>
                          <a:spcPct val="100000"/>
                        </a:lnSpc>
                        <a:spcBef>
                          <a:spcPts val="600"/>
                        </a:spcBef>
                      </a:pPr>
                      <a:r>
                        <a:rPr kumimoji="1" lang="ja-JP" altLang="en-US" sz="900" b="0" dirty="0">
                          <a:solidFill>
                            <a:schemeClr val="tx1"/>
                          </a:solidFill>
                          <a:latin typeface="HG丸ｺﾞｼｯｸM-PRO" panose="020F0600000000000000" pitchFamily="50" charset="-128"/>
                          <a:ea typeface="HG丸ｺﾞｼｯｸM-PRO" panose="020F0600000000000000" pitchFamily="50" charset="-128"/>
                        </a:rPr>
                        <a:t>8　ボーリング場、スケート場、水泳場、ゴルフ練習場、バッティング練習場その他これらに類するもの</a:t>
                      </a:r>
                      <a:r>
                        <a:rPr lang="ja-JP" altLang="en-US" sz="900" dirty="0">
                          <a:latin typeface="HG丸ｺﾞｼｯｸM-PRO" panose="020F0600000000000000" pitchFamily="50" charset="-128"/>
                          <a:ea typeface="HG丸ｺﾞｼｯｸM-PRO" panose="020F0600000000000000" pitchFamily="50" charset="-128"/>
                        </a:rPr>
                        <a:t>　　</a:t>
                      </a:r>
                      <a:endParaRPr kumimoji="1" lang="ja-JP" altLang="en-US" sz="1400" b="0" dirty="0">
                        <a:solidFill>
                          <a:schemeClr val="tx1"/>
                        </a:solidFill>
                        <a:latin typeface="HG丸ｺﾞｼｯｸM-PRO" panose="020F0600000000000000" pitchFamily="50" charset="-128"/>
                        <a:ea typeface="HG丸ｺﾞｼｯｸM-PRO" panose="020F0600000000000000" pitchFamily="50" charset="-128"/>
                      </a:endParaRPr>
                    </a:p>
                  </a:txBody>
                  <a:tcPr marL="96899" marR="96899" marT="48450" marB="4845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extLst>
              </a:tr>
            </a:tbl>
          </a:graphicData>
        </a:graphic>
      </p:graphicFrame>
      <p:sp>
        <p:nvSpPr>
          <p:cNvPr id="1202" name="正方形/長方形 472"/>
          <p:cNvSpPr>
            <a:spLocks noChangeArrowheads="1"/>
          </p:cNvSpPr>
          <p:nvPr/>
        </p:nvSpPr>
        <p:spPr>
          <a:xfrm>
            <a:off x="428625" y="3023456"/>
            <a:ext cx="3947409" cy="368439"/>
          </a:xfrm>
          <a:prstGeom prst="rect">
            <a:avLst/>
          </a:prstGeom>
          <a:noFill/>
          <a:ln>
            <a:noFill/>
          </a:ln>
        </p:spPr>
        <p:txBody>
          <a:bodyPr wrap="squar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marL="288000" indent="-457200" algn="l" eaLnBrk="1" hangingPunct="1">
              <a:lnSpc>
                <a:spcPct val="150000"/>
              </a:lnSpc>
            </a:pPr>
            <a:r>
              <a:rPr lang="ja-JP" altLang="en-US" sz="1200" dirty="0">
                <a:latin typeface="HG丸ｺﾞｼｯｸM-PRO" pitchFamily="50" charset="-128"/>
                <a:ea typeface="HG丸ｺﾞｼｯｸM-PRO" pitchFamily="50" charset="-128"/>
              </a:rPr>
              <a:t>　第３種特別工業地区における制限内容</a:t>
            </a:r>
            <a:endParaRPr lang="en-US" altLang="ja-JP" dirty="0">
              <a:latin typeface="HG丸ｺﾞｼｯｸM-PRO" pitchFamily="50" charset="-128"/>
              <a:ea typeface="HG丸ｺﾞｼｯｸM-PRO" pitchFamily="50" charset="-128"/>
            </a:endParaRPr>
          </a:p>
        </p:txBody>
      </p:sp>
      <p:sp>
        <p:nvSpPr>
          <p:cNvPr id="1203" name="スライド番号プレースホルダー 533"/>
          <p:cNvSpPr>
            <a:spLocks noGrp="1"/>
          </p:cNvSpPr>
          <p:nvPr>
            <p:ph type="sldNum" sz="quarter" idx="12"/>
          </p:nvPr>
        </p:nvSpPr>
        <p:spPr>
          <a:xfrm>
            <a:off x="7558086" y="6288352"/>
            <a:ext cx="2133600" cy="365125"/>
          </a:xfrm>
          <a:noFill/>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D08FF2DB-5DD0-45C3-8861-A728977B7570}" type="slidenum">
              <a:rPr lang="ja-JP" altLang="en-US" sz="1200" smtClean="0"/>
              <a:pPr>
                <a:spcBef>
                  <a:spcPct val="0"/>
                </a:spcBef>
                <a:buFontTx/>
                <a:buNone/>
              </a:pPr>
              <a:t>5</a:t>
            </a:fld>
            <a:endParaRPr lang="ja-JP" altLang="en-US" sz="12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p:sp>
        <p:nvSpPr>
          <p:cNvPr id="1205" name="正方形/長方形 471"/>
          <p:cNvSpPr>
            <a:spLocks noChangeArrowheads="1"/>
          </p:cNvSpPr>
          <p:nvPr/>
        </p:nvSpPr>
        <p:spPr>
          <a:xfrm>
            <a:off x="321470" y="659351"/>
            <a:ext cx="3887959" cy="368439"/>
          </a:xfrm>
          <a:prstGeom prst="rect">
            <a:avLst/>
          </a:prstGeom>
          <a:noFill/>
          <a:ln>
            <a:noFill/>
          </a:ln>
        </p:spPr>
        <p:txBody>
          <a:bodyPr wrap="squar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marL="288000" indent="-457200" algn="ctr" eaLnBrk="1" hangingPunct="1">
              <a:lnSpc>
                <a:spcPct val="150000"/>
              </a:lnSpc>
            </a:pPr>
            <a:r>
              <a:rPr lang="ja-JP" altLang="en-US" sz="1200" dirty="0">
                <a:latin typeface="HG丸ｺﾞｼｯｸM-PRO" pitchFamily="50" charset="-128"/>
                <a:ea typeface="HG丸ｺﾞｼｯｸM-PRO" pitchFamily="50" charset="-128"/>
              </a:rPr>
              <a:t>市田・林・佐古地区地区計画における制限内容</a:t>
            </a:r>
            <a:endParaRPr lang="ja-JP" altLang="en-US" sz="1100" dirty="0">
              <a:latin typeface="HG丸ｺﾞｼｯｸM-PRO" pitchFamily="50" charset="-128"/>
              <a:ea typeface="HG丸ｺﾞｼｯｸM-PRO" pitchFamily="50" charset="-128"/>
            </a:endParaRPr>
          </a:p>
        </p:txBody>
      </p:sp>
      <p:graphicFrame>
        <p:nvGraphicFramePr>
          <p:cNvPr id="1206" name="四角形 482"/>
          <p:cNvGraphicFramePr>
            <a:graphicFrameLocks noGrp="1"/>
          </p:cNvGraphicFramePr>
          <p:nvPr/>
        </p:nvGraphicFramePr>
        <p:xfrm>
          <a:off x="321470" y="1111861"/>
          <a:ext cx="9420219" cy="4918169"/>
        </p:xfrm>
        <a:graphic>
          <a:graphicData uri="http://schemas.openxmlformats.org/drawingml/2006/table">
            <a:tbl>
              <a:tblPr firstRow="1" bandRow="1">
                <a:tableStyleId>{5C22544A-7EE6-4342-B048-85BDC9FD1C3A}</a:tableStyleId>
              </a:tblPr>
              <a:tblGrid>
                <a:gridCol w="932516"/>
                <a:gridCol w="3775214"/>
                <a:gridCol w="4712489"/>
              </a:tblGrid>
              <a:tr h="328534">
                <a:tc rowSpan="2">
                  <a:txBody>
                    <a:bodyPr/>
                    <a:lstStyle/>
                    <a:p>
                      <a:pPr algn="ctr"/>
                      <a:r>
                        <a:rPr lang="ja-JP" altLang="en-US" sz="1000" b="0">
                          <a:solidFill>
                            <a:schemeClr val="tx1"/>
                          </a:solidFill>
                          <a:latin typeface="HG丸ｺﾞｼｯｸM-PRO"/>
                          <a:ea typeface="HG丸ｺﾞｼｯｸM-PRO"/>
                        </a:rPr>
                        <a:t>建築物等の</a:t>
                      </a:r>
                      <a:endParaRPr lang="ja-JP" altLang="en-US" b="0">
                        <a:latin typeface="HG丸ｺﾞｼｯｸM-PRO"/>
                        <a:ea typeface="HG丸ｺﾞｼｯｸM-PRO"/>
                      </a:endParaRPr>
                    </a:p>
                    <a:p>
                      <a:pPr algn="ctr"/>
                      <a:r>
                        <a:rPr lang="ja-JP" altLang="en-US" sz="1000" b="0">
                          <a:solidFill>
                            <a:schemeClr val="tx1"/>
                          </a:solidFill>
                          <a:latin typeface="HG丸ｺﾞｼｯｸM-PRO"/>
                          <a:ea typeface="HG丸ｺﾞｼｯｸM-PRO"/>
                        </a:rPr>
                        <a:t>用途の制限</a:t>
                      </a:r>
                      <a:endParaRPr sz="1000" b="0">
                        <a:solidFill>
                          <a:schemeClr val="tx1"/>
                        </a:solidFill>
                        <a:latin typeface="HG丸ｺﾞｼｯｸM-PRO"/>
                        <a:ea typeface="HG丸ｺﾞｼｯｸM-PRO"/>
                      </a:endParaRPr>
                    </a:p>
                  </a:txBody>
                  <a:tcPr marL="96899" marR="96899" marT="48450" marB="4845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176213" indent="-176213" algn="ctr">
                        <a:lnSpc>
                          <a:spcPct val="100000"/>
                        </a:lnSpc>
                        <a:spcBef>
                          <a:spcPts val="600"/>
                        </a:spcBef>
                      </a:pPr>
                      <a:r>
                        <a:rPr kumimoji="1" lang="ja-JP" altLang="en-US" sz="1000" b="0" dirty="0">
                          <a:solidFill>
                            <a:schemeClr val="tx1"/>
                          </a:solidFill>
                          <a:latin typeface="HG丸ｺﾞｼｯｸM-PRO" panose="020F0600000000000000" pitchFamily="50" charset="-128"/>
                          <a:ea typeface="HG丸ｺﾞｼｯｸM-PRO" panose="020F0600000000000000" pitchFamily="50" charset="-128"/>
                        </a:rPr>
                        <a:t>A地区</a:t>
                      </a:r>
                      <a:endParaRPr kumimoji="1" lang="ja-JP" altLang="en-US" sz="1400" b="0" dirty="0">
                        <a:solidFill>
                          <a:schemeClr val="tx1"/>
                        </a:solidFill>
                        <a:latin typeface="HG丸ｺﾞｼｯｸM-PRO" panose="020F0600000000000000" pitchFamily="50" charset="-128"/>
                        <a:ea typeface="HG丸ｺﾞｼｯｸM-PRO" panose="020F0600000000000000" pitchFamily="50" charset="-128"/>
                      </a:endParaRPr>
                    </a:p>
                  </a:txBody>
                  <a:tcPr marL="96899" marR="96899" marT="48450" marB="4845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6213" indent="-176213" algn="ctr">
                        <a:lnSpc>
                          <a:spcPct val="100000"/>
                        </a:lnSpc>
                        <a:spcBef>
                          <a:spcPts val="600"/>
                        </a:spcBef>
                      </a:pPr>
                      <a:r>
                        <a:rPr kumimoji="1" lang="ja-JP" altLang="en-US" sz="1000" b="0" dirty="0">
                          <a:solidFill>
                            <a:schemeClr val="tx1"/>
                          </a:solidFill>
                          <a:latin typeface="HG丸ｺﾞｼｯｸM-PRO" panose="020F0600000000000000" pitchFamily="50" charset="-128"/>
                          <a:ea typeface="HG丸ｺﾞｼｯｸM-PRO" panose="020F0600000000000000" pitchFamily="50" charset="-128"/>
                        </a:rPr>
                        <a:t>B地区</a:t>
                      </a:r>
                      <a:endParaRPr kumimoji="1" lang="ja-JP" altLang="en-US" sz="1400" b="0" dirty="0">
                        <a:solidFill>
                          <a:schemeClr val="tx1"/>
                        </a:solidFill>
                        <a:latin typeface="HG丸ｺﾞｼｯｸM-PRO" panose="020F0600000000000000" pitchFamily="50" charset="-128"/>
                        <a:ea typeface="HG丸ｺﾞｼｯｸM-PRO" panose="020F0600000000000000" pitchFamily="50" charset="-128"/>
                      </a:endParaRPr>
                    </a:p>
                  </a:txBody>
                  <a:tcPr marL="96899" marR="96899" marT="48450" marB="4845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extLst>
              </a:tr>
              <a:tr h="4589635">
                <a:tc vMerge="1">
                  <a:txBody>
                    <a:bodyPr/>
                    <a:lstStyle/>
                    <a:p>
                      <a:pPr algn="ctr"/>
                      <a:endParaRPr sz="1000"/>
                    </a:p>
                  </a:txBody>
                  <a:tcPr marL="96899" marR="96899" marT="48450" marB="4845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176213" indent="-176213" algn="l">
                        <a:lnSpc>
                          <a:spcPct val="100000"/>
                        </a:lnSpc>
                        <a:spcBef>
                          <a:spcPts val="600"/>
                        </a:spcBef>
                      </a:pPr>
                      <a:r>
                        <a:rPr kumimoji="1" lang="ja-JP" altLang="en-US" sz="1000" b="0" dirty="0">
                          <a:solidFill>
                            <a:schemeClr val="tx1"/>
                          </a:solidFill>
                          <a:latin typeface="HG丸ｺﾞｼｯｸM-PRO" panose="020F0600000000000000" pitchFamily="50" charset="-128"/>
                          <a:ea typeface="HG丸ｺﾞｼｯｸM-PRO" panose="020F0600000000000000" pitchFamily="50" charset="-128"/>
                        </a:rPr>
                        <a:t>次の各号に揚げるものは、建築してはならない。</a:t>
                      </a:r>
                      <a:endParaRPr lang="ja-JP" altLang="en-US" sz="1400"/>
                    </a:p>
                    <a:p>
                      <a:pPr marL="144000" indent="-144000" algn="l">
                        <a:lnSpc>
                          <a:spcPct val="100000"/>
                        </a:lnSpc>
                        <a:spcBef>
                          <a:spcPts val="600"/>
                        </a:spcBef>
                      </a:pPr>
                      <a:r>
                        <a:rPr kumimoji="1" lang="ja-JP" altLang="en-US" sz="1000" b="0" dirty="0">
                          <a:solidFill>
                            <a:schemeClr val="tx1"/>
                          </a:solidFill>
                          <a:latin typeface="HG丸ｺﾞｼｯｸM-PRO" panose="020F0600000000000000" pitchFamily="50" charset="-128"/>
                          <a:ea typeface="HG丸ｺﾞｼｯｸM-PRO" panose="020F0600000000000000" pitchFamily="50" charset="-128"/>
                        </a:rPr>
                        <a:t>１　久御山町特別工業地区条例に定める第三種特別工業地区内において建築できないもの</a:t>
                      </a:r>
                      <a:endParaRPr lang="ja-JP" altLang="en-US" sz="1400"/>
                    </a:p>
                    <a:p>
                      <a:pPr marL="176213" indent="-176213" algn="l">
                        <a:lnSpc>
                          <a:spcPct val="100000"/>
                        </a:lnSpc>
                        <a:spcBef>
                          <a:spcPts val="600"/>
                        </a:spcBef>
                      </a:pPr>
                      <a:r>
                        <a:rPr kumimoji="1" lang="ja-JP" altLang="en-US" sz="1000" b="0" dirty="0">
                          <a:solidFill>
                            <a:schemeClr val="tx1"/>
                          </a:solidFill>
                          <a:latin typeface="HG丸ｺﾞｼｯｸM-PRO" panose="020F0600000000000000" pitchFamily="50" charset="-128"/>
                          <a:ea typeface="HG丸ｺﾞｼｯｸM-PRO" panose="020F0600000000000000" pitchFamily="50" charset="-128"/>
                        </a:rPr>
                        <a:t>２　兼用住宅</a:t>
                      </a:r>
                      <a:endParaRPr lang="ja-JP" altLang="en-US" sz="1400"/>
                    </a:p>
                    <a:p>
                      <a:pPr marL="176213" indent="-176213" algn="l">
                        <a:lnSpc>
                          <a:spcPct val="100000"/>
                        </a:lnSpc>
                        <a:spcBef>
                          <a:spcPts val="600"/>
                        </a:spcBef>
                      </a:pPr>
                      <a:r>
                        <a:rPr kumimoji="1" lang="ja-JP" altLang="en-US" sz="1000" b="0" dirty="0">
                          <a:solidFill>
                            <a:schemeClr val="tx1"/>
                          </a:solidFill>
                          <a:latin typeface="HG丸ｺﾞｼｯｸM-PRO" panose="020F0600000000000000" pitchFamily="50" charset="-128"/>
                          <a:ea typeface="HG丸ｺﾞｼｯｸM-PRO" panose="020F0600000000000000" pitchFamily="50" charset="-128"/>
                        </a:rPr>
                        <a:t>３　店舗、飲食店その他これらに類するもの</a:t>
                      </a:r>
                      <a:endParaRPr lang="ja-JP" altLang="en-US" sz="1400"/>
                    </a:p>
                    <a:p>
                      <a:pPr marL="144000" indent="105314" algn="l">
                        <a:lnSpc>
                          <a:spcPct val="100000"/>
                        </a:lnSpc>
                        <a:spcBef>
                          <a:spcPts val="600"/>
                        </a:spcBef>
                      </a:pPr>
                      <a:r>
                        <a:rPr kumimoji="1" lang="ja-JP" altLang="en-US" sz="1000" b="0" dirty="0">
                          <a:solidFill>
                            <a:schemeClr val="tx1"/>
                          </a:solidFill>
                          <a:latin typeface="HG丸ｺﾞｼｯｸM-PRO" panose="020F0600000000000000" pitchFamily="50" charset="-128"/>
                          <a:ea typeface="HG丸ｺﾞｼｯｸM-PRO" panose="020F0600000000000000" pitchFamily="50" charset="-128"/>
                        </a:rPr>
                        <a:t>ただし、近隣に就労する者へのサービスを提供する店舗、飲食店は除く。</a:t>
                      </a:r>
                      <a:endParaRPr lang="ja-JP" altLang="en-US" sz="1400"/>
                    </a:p>
                    <a:p>
                      <a:pPr marL="176213" indent="-176213" algn="l">
                        <a:lnSpc>
                          <a:spcPct val="100000"/>
                        </a:lnSpc>
                        <a:spcBef>
                          <a:spcPts val="600"/>
                        </a:spcBef>
                      </a:pPr>
                      <a:r>
                        <a:rPr kumimoji="1" lang="ja-JP" altLang="en-US" sz="1000" b="0" dirty="0">
                          <a:solidFill>
                            <a:schemeClr val="tx1"/>
                          </a:solidFill>
                          <a:latin typeface="HG丸ｺﾞｼｯｸM-PRO" panose="020F0600000000000000" pitchFamily="50" charset="-128"/>
                          <a:ea typeface="HG丸ｺﾞｼｯｸM-PRO" panose="020F0600000000000000" pitchFamily="50" charset="-128"/>
                        </a:rPr>
                        <a:t>４　神社、寺院、教会その他これらに類するもの</a:t>
                      </a:r>
                      <a:endParaRPr lang="ja-JP" altLang="en-US" sz="1400"/>
                    </a:p>
                    <a:p>
                      <a:pPr marL="176213" indent="-176213" algn="l">
                        <a:lnSpc>
                          <a:spcPct val="100000"/>
                        </a:lnSpc>
                        <a:spcBef>
                          <a:spcPts val="600"/>
                        </a:spcBef>
                      </a:pPr>
                      <a:r>
                        <a:rPr kumimoji="1" lang="ja-JP" altLang="en-US" sz="1000" b="0" dirty="0">
                          <a:solidFill>
                            <a:schemeClr val="tx1"/>
                          </a:solidFill>
                          <a:latin typeface="HG丸ｺﾞｼｯｸM-PRO" panose="020F0600000000000000" pitchFamily="50" charset="-128"/>
                          <a:ea typeface="HG丸ｺﾞｼｯｸM-PRO" panose="020F0600000000000000" pitchFamily="50" charset="-128"/>
                        </a:rPr>
                        <a:t>５　公衆浴場</a:t>
                      </a:r>
                      <a:endParaRPr lang="ja-JP" altLang="en-US" sz="1400"/>
                    </a:p>
                    <a:p>
                      <a:pPr marL="176213" indent="-176213" algn="l">
                        <a:lnSpc>
                          <a:spcPct val="100000"/>
                        </a:lnSpc>
                        <a:spcBef>
                          <a:spcPts val="600"/>
                        </a:spcBef>
                      </a:pPr>
                      <a:r>
                        <a:rPr kumimoji="1" lang="ja-JP" altLang="en-US" sz="1000" b="0" dirty="0">
                          <a:solidFill>
                            <a:schemeClr val="tx1"/>
                          </a:solidFill>
                          <a:latin typeface="HG丸ｺﾞｼｯｸM-PRO" panose="020F0600000000000000" pitchFamily="50" charset="-128"/>
                          <a:ea typeface="HG丸ｺﾞｼｯｸM-PRO" panose="020F0600000000000000" pitchFamily="50" charset="-128"/>
                        </a:rPr>
                        <a:t>６　診療所</a:t>
                      </a:r>
                      <a:endParaRPr lang="ja-JP" altLang="en-US" sz="1400"/>
                    </a:p>
                    <a:p>
                      <a:pPr marL="176213" indent="-176213" algn="l">
                        <a:lnSpc>
                          <a:spcPct val="100000"/>
                        </a:lnSpc>
                        <a:spcBef>
                          <a:spcPts val="600"/>
                        </a:spcBef>
                      </a:pPr>
                      <a:r>
                        <a:rPr kumimoji="1" lang="ja-JP" altLang="en-US" sz="1000" b="0" dirty="0">
                          <a:solidFill>
                            <a:schemeClr val="tx1"/>
                          </a:solidFill>
                          <a:latin typeface="HG丸ｺﾞｼｯｸM-PRO" panose="020F0600000000000000" pitchFamily="50" charset="-128"/>
                          <a:ea typeface="HG丸ｺﾞｼｯｸM-PRO" panose="020F0600000000000000" pitchFamily="50" charset="-128"/>
                        </a:rPr>
                        <a:t>７　集会場、葬儀場その他これらに類するもの</a:t>
                      </a:r>
                      <a:endParaRPr lang="ja-JP" altLang="en-US" sz="1400"/>
                    </a:p>
                    <a:p>
                      <a:pPr marL="176213" indent="-176213" algn="l">
                        <a:lnSpc>
                          <a:spcPct val="100000"/>
                        </a:lnSpc>
                        <a:spcBef>
                          <a:spcPts val="600"/>
                        </a:spcBef>
                      </a:pPr>
                      <a:r>
                        <a:rPr kumimoji="1" lang="ja-JP" altLang="en-US" sz="1000" b="0" dirty="0">
                          <a:solidFill>
                            <a:schemeClr val="tx1"/>
                          </a:solidFill>
                          <a:latin typeface="HG丸ｺﾞｼｯｸM-PRO" panose="020F0600000000000000" pitchFamily="50" charset="-128"/>
                          <a:ea typeface="HG丸ｺﾞｼｯｸM-PRO" panose="020F0600000000000000" pitchFamily="50" charset="-128"/>
                        </a:rPr>
                        <a:t>８　カラオケボックスその他これらに類するもの</a:t>
                      </a:r>
                      <a:endParaRPr lang="ja-JP" altLang="en-US" sz="1400"/>
                    </a:p>
                    <a:p>
                      <a:pPr marL="144000" indent="-144000" algn="l">
                        <a:lnSpc>
                          <a:spcPct val="100000"/>
                        </a:lnSpc>
                        <a:spcBef>
                          <a:spcPts val="600"/>
                        </a:spcBef>
                        <a:tabLst>
                          <a:tab pos="216000" algn="l"/>
                        </a:tabLst>
                      </a:pPr>
                      <a:r>
                        <a:rPr kumimoji="1" lang="ja-JP" altLang="en-US" sz="1000" b="0" dirty="0">
                          <a:solidFill>
                            <a:schemeClr val="tx1"/>
                          </a:solidFill>
                          <a:latin typeface="HG丸ｺﾞｼｯｸM-PRO" panose="020F0600000000000000" pitchFamily="50" charset="-128"/>
                          <a:ea typeface="HG丸ｺﾞｼｯｸM-PRO" panose="020F0600000000000000" pitchFamily="50" charset="-128"/>
                        </a:rPr>
                        <a:t>９　風俗営業等の規制及び業務の適正化等に関する法律第２条第１項に規定する「風俗営業」同条第６項に規定する「店舗型性風俗特殊営業」及び同条第９項に規定する「店舗型電話異性紹介営業」の用に供するもの</a:t>
                      </a:r>
                      <a:endParaRPr lang="ja-JP" altLang="en-US" sz="1400"/>
                    </a:p>
                    <a:p>
                      <a:pPr marL="144000" indent="-144000" algn="l">
                        <a:lnSpc>
                          <a:spcPct val="100000"/>
                        </a:lnSpc>
                        <a:spcBef>
                          <a:spcPts val="600"/>
                        </a:spcBef>
                      </a:pPr>
                      <a:r>
                        <a:rPr kumimoji="1" lang="ja-JP" altLang="en-US" sz="1000" b="0" dirty="0">
                          <a:solidFill>
                            <a:schemeClr val="tx1"/>
                          </a:solidFill>
                          <a:latin typeface="HG丸ｺﾞｼｯｸM-PRO" panose="020F0600000000000000" pitchFamily="50" charset="-128"/>
                          <a:ea typeface="HG丸ｺﾞｼｯｸM-PRO" panose="020F0600000000000000" pitchFamily="50" charset="-128"/>
                        </a:rPr>
                        <a:t>１０　卸売市場、火葬場、汚物処理場、ごみ焼却場その他これらに類するもの</a:t>
                      </a:r>
                      <a:endParaRPr kumimoji="1" lang="ja-JP" altLang="en-US" sz="1400" b="0" dirty="0">
                        <a:solidFill>
                          <a:schemeClr val="tx1"/>
                        </a:solidFill>
                        <a:latin typeface="HG丸ｺﾞｼｯｸM-PRO" panose="020F0600000000000000" pitchFamily="50" charset="-128"/>
                        <a:ea typeface="HG丸ｺﾞｼｯｸM-PRO" panose="020F0600000000000000" pitchFamily="50" charset="-128"/>
                      </a:endParaRPr>
                    </a:p>
                  </a:txBody>
                  <a:tcPr marL="96899" marR="96899" marT="48450" marB="4845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6213" indent="-176213" algn="l">
                        <a:lnSpc>
                          <a:spcPct val="100000"/>
                        </a:lnSpc>
                        <a:spcBef>
                          <a:spcPts val="600"/>
                        </a:spcBef>
                      </a:pPr>
                      <a:r>
                        <a:rPr kumimoji="1" lang="ja-JP" altLang="en-US" sz="1000" b="0" dirty="0">
                          <a:solidFill>
                            <a:schemeClr val="tx1"/>
                          </a:solidFill>
                          <a:latin typeface="HG丸ｺﾞｼｯｸM-PRO" panose="020F0600000000000000" pitchFamily="50" charset="-128"/>
                          <a:ea typeface="HG丸ｺﾞｼｯｸM-PRO" panose="020F0600000000000000" pitchFamily="50" charset="-128"/>
                        </a:rPr>
                        <a:t>次の各号に揚げるものは、建築してはならない。</a:t>
                      </a:r>
                      <a:endParaRPr lang="ja-JP" altLang="en-US" sz="1400"/>
                    </a:p>
                    <a:p>
                      <a:pPr marL="144000" indent="-424986" algn="l">
                        <a:lnSpc>
                          <a:spcPct val="100000"/>
                        </a:lnSpc>
                        <a:spcBef>
                          <a:spcPts val="600"/>
                        </a:spcBef>
                        <a:spcAft>
                          <a:spcPts val="0"/>
                        </a:spcAft>
                      </a:pPr>
                      <a:r>
                        <a:rPr kumimoji="1" lang="ja-JP" altLang="en-US" sz="1000" b="0" dirty="0">
                          <a:solidFill>
                            <a:schemeClr val="tx1"/>
                          </a:solidFill>
                          <a:latin typeface="HG丸ｺﾞｼｯｸM-PRO" panose="020F0600000000000000" pitchFamily="50" charset="-128"/>
                          <a:ea typeface="HG丸ｺﾞｼｯｸM-PRO" panose="020F0600000000000000" pitchFamily="50" charset="-128"/>
                        </a:rPr>
                        <a:t>１　久御山町特別工業地区条例に定める第三種特別工業地区内において建築できないもの</a:t>
                      </a:r>
                      <a:endParaRPr lang="ja-JP" altLang="en-US" sz="1400"/>
                    </a:p>
                    <a:p>
                      <a:pPr marL="144000" indent="102001" algn="l">
                        <a:lnSpc>
                          <a:spcPct val="100000"/>
                        </a:lnSpc>
                        <a:spcBef>
                          <a:spcPts val="600"/>
                        </a:spcBef>
                        <a:spcAft>
                          <a:spcPts val="0"/>
                        </a:spcAft>
                      </a:pPr>
                      <a:r>
                        <a:rPr kumimoji="1" lang="ja-JP" altLang="en-US" sz="1000" b="0" dirty="0">
                          <a:solidFill>
                            <a:schemeClr val="tx1"/>
                          </a:solidFill>
                          <a:latin typeface="HG丸ｺﾞｼｯｸM-PRO" panose="020F0600000000000000" pitchFamily="50" charset="-128"/>
                          <a:ea typeface="HG丸ｺﾞｼｯｸM-PRO" panose="020F0600000000000000" pitchFamily="50" charset="-128"/>
                        </a:rPr>
                        <a:t>ただし、本地区計画策定時点において、既に居住の用に供している住宅、共同住宅、寄宿舎又は下宿を除く。</a:t>
                      </a:r>
                      <a:endParaRPr lang="ja-JP" altLang="en-US" sz="1400"/>
                    </a:p>
                    <a:p>
                      <a:pPr marL="288000" indent="-568986" algn="l">
                        <a:lnSpc>
                          <a:spcPct val="100000"/>
                        </a:lnSpc>
                        <a:spcBef>
                          <a:spcPts val="600"/>
                        </a:spcBef>
                        <a:spcAft>
                          <a:spcPts val="0"/>
                        </a:spcAft>
                      </a:pPr>
                      <a:r>
                        <a:rPr kumimoji="1" lang="ja-JP" altLang="en-US" sz="1000" b="0" dirty="0">
                          <a:solidFill>
                            <a:schemeClr val="tx1"/>
                          </a:solidFill>
                          <a:latin typeface="HG丸ｺﾞｼｯｸM-PRO" panose="020F0600000000000000" pitchFamily="50" charset="-128"/>
                          <a:ea typeface="HG丸ｺﾞｼｯｸM-PRO" panose="020F0600000000000000" pitchFamily="50" charset="-128"/>
                        </a:rPr>
                        <a:t>２　兼用住宅</a:t>
                      </a:r>
                      <a:endParaRPr lang="ja-JP" altLang="en-US" sz="1400"/>
                    </a:p>
                    <a:p>
                      <a:pPr marL="144000" indent="102001" algn="l">
                        <a:lnSpc>
                          <a:spcPct val="100000"/>
                        </a:lnSpc>
                        <a:spcBef>
                          <a:spcPts val="600"/>
                        </a:spcBef>
                        <a:spcAft>
                          <a:spcPts val="0"/>
                        </a:spcAft>
                      </a:pPr>
                      <a:r>
                        <a:rPr kumimoji="1" lang="ja-JP" altLang="en-US" sz="1000" b="0" dirty="0">
                          <a:solidFill>
                            <a:schemeClr val="tx1"/>
                          </a:solidFill>
                          <a:latin typeface="HG丸ｺﾞｼｯｸM-PRO" panose="020F0600000000000000" pitchFamily="50" charset="-128"/>
                          <a:ea typeface="HG丸ｺﾞｼｯｸM-PRO" panose="020F0600000000000000" pitchFamily="50" charset="-128"/>
                        </a:rPr>
                        <a:t>ただし、本地区計画策定時点において、既に居住の用に供している住宅、共同住宅、寄宿舎又は下宿を除く。</a:t>
                      </a:r>
                      <a:endParaRPr lang="ja-JP" altLang="en-US" sz="1400"/>
                    </a:p>
                    <a:p>
                      <a:pPr marL="288000" indent="-568986" algn="l">
                        <a:lnSpc>
                          <a:spcPct val="100000"/>
                        </a:lnSpc>
                        <a:spcBef>
                          <a:spcPts val="600"/>
                        </a:spcBef>
                        <a:spcAft>
                          <a:spcPts val="0"/>
                        </a:spcAft>
                      </a:pPr>
                      <a:r>
                        <a:rPr kumimoji="1" lang="ja-JP" altLang="en-US" sz="1000" b="0" dirty="0">
                          <a:solidFill>
                            <a:schemeClr val="tx1"/>
                          </a:solidFill>
                          <a:latin typeface="HG丸ｺﾞｼｯｸM-PRO" panose="020F0600000000000000" pitchFamily="50" charset="-128"/>
                          <a:ea typeface="HG丸ｺﾞｼｯｸM-PRO" panose="020F0600000000000000" pitchFamily="50" charset="-128"/>
                        </a:rPr>
                        <a:t>３　店舗、飲食店その他これらに類するもの</a:t>
                      </a:r>
                      <a:endParaRPr lang="ja-JP" altLang="en-US" sz="1400"/>
                    </a:p>
                    <a:p>
                      <a:pPr marL="246001" indent="0" algn="l">
                        <a:lnSpc>
                          <a:spcPct val="100000"/>
                        </a:lnSpc>
                        <a:spcBef>
                          <a:spcPts val="600"/>
                        </a:spcBef>
                        <a:spcAft>
                          <a:spcPts val="0"/>
                        </a:spcAft>
                      </a:pPr>
                      <a:r>
                        <a:rPr kumimoji="1" lang="ja-JP" altLang="en-US" sz="1000" b="0" dirty="0">
                          <a:solidFill>
                            <a:schemeClr val="tx1"/>
                          </a:solidFill>
                          <a:latin typeface="HG丸ｺﾞｼｯｸM-PRO" panose="020F0600000000000000" pitchFamily="50" charset="-128"/>
                          <a:ea typeface="HG丸ｺﾞｼｯｸM-PRO" panose="020F0600000000000000" pitchFamily="50" charset="-128"/>
                        </a:rPr>
                        <a:t>ただし、近隣に就労する者へのサービスを提供する店舗、飲食店は除く。</a:t>
                      </a:r>
                      <a:endParaRPr lang="ja-JP" altLang="en-US" sz="1400"/>
                    </a:p>
                    <a:p>
                      <a:pPr marL="288000" indent="-568986" algn="l">
                        <a:lnSpc>
                          <a:spcPct val="100000"/>
                        </a:lnSpc>
                        <a:spcBef>
                          <a:spcPts val="600"/>
                        </a:spcBef>
                        <a:spcAft>
                          <a:spcPts val="0"/>
                        </a:spcAft>
                      </a:pPr>
                      <a:r>
                        <a:rPr kumimoji="1" lang="ja-JP" altLang="en-US" sz="1000" b="0" dirty="0">
                          <a:solidFill>
                            <a:schemeClr val="tx1"/>
                          </a:solidFill>
                          <a:latin typeface="HG丸ｺﾞｼｯｸM-PRO" panose="020F0600000000000000" pitchFamily="50" charset="-128"/>
                          <a:ea typeface="HG丸ｺﾞｼｯｸM-PRO" panose="020F0600000000000000" pitchFamily="50" charset="-128"/>
                        </a:rPr>
                        <a:t>４　神社、寺院、教会その他これらに類するもの</a:t>
                      </a:r>
                      <a:endParaRPr lang="ja-JP" altLang="en-US" sz="1400"/>
                    </a:p>
                    <a:p>
                      <a:pPr marL="288000" indent="-568986" algn="l">
                        <a:lnSpc>
                          <a:spcPct val="100000"/>
                        </a:lnSpc>
                        <a:spcBef>
                          <a:spcPts val="600"/>
                        </a:spcBef>
                        <a:spcAft>
                          <a:spcPts val="0"/>
                        </a:spcAft>
                      </a:pPr>
                      <a:r>
                        <a:rPr kumimoji="1" lang="ja-JP" altLang="en-US" sz="1000" b="0" dirty="0">
                          <a:solidFill>
                            <a:schemeClr val="tx1"/>
                          </a:solidFill>
                          <a:latin typeface="HG丸ｺﾞｼｯｸM-PRO" panose="020F0600000000000000" pitchFamily="50" charset="-128"/>
                          <a:ea typeface="HG丸ｺﾞｼｯｸM-PRO" panose="020F0600000000000000" pitchFamily="50" charset="-128"/>
                        </a:rPr>
                        <a:t>５　公衆浴場</a:t>
                      </a:r>
                      <a:endParaRPr lang="ja-JP" altLang="en-US" sz="1400"/>
                    </a:p>
                    <a:p>
                      <a:pPr marL="288000" indent="-568986" algn="l">
                        <a:lnSpc>
                          <a:spcPct val="100000"/>
                        </a:lnSpc>
                        <a:spcBef>
                          <a:spcPts val="600"/>
                        </a:spcBef>
                        <a:spcAft>
                          <a:spcPts val="0"/>
                        </a:spcAft>
                      </a:pPr>
                      <a:r>
                        <a:rPr kumimoji="1" lang="ja-JP" altLang="en-US" sz="1000" b="0" dirty="0">
                          <a:solidFill>
                            <a:schemeClr val="tx1"/>
                          </a:solidFill>
                          <a:latin typeface="HG丸ｺﾞｼｯｸM-PRO" panose="020F0600000000000000" pitchFamily="50" charset="-128"/>
                          <a:ea typeface="HG丸ｺﾞｼｯｸM-PRO" panose="020F0600000000000000" pitchFamily="50" charset="-128"/>
                        </a:rPr>
                        <a:t>６　診療所</a:t>
                      </a:r>
                      <a:endParaRPr lang="ja-JP" altLang="en-US" sz="1400"/>
                    </a:p>
                    <a:p>
                      <a:pPr marL="288000" indent="-568986" algn="l">
                        <a:lnSpc>
                          <a:spcPct val="100000"/>
                        </a:lnSpc>
                        <a:spcBef>
                          <a:spcPts val="600"/>
                        </a:spcBef>
                        <a:spcAft>
                          <a:spcPts val="0"/>
                        </a:spcAft>
                      </a:pPr>
                      <a:r>
                        <a:rPr kumimoji="1" lang="ja-JP" altLang="en-US" sz="1000" b="0" dirty="0">
                          <a:solidFill>
                            <a:schemeClr val="tx1"/>
                          </a:solidFill>
                          <a:latin typeface="HG丸ｺﾞｼｯｸM-PRO" panose="020F0600000000000000" pitchFamily="50" charset="-128"/>
                          <a:ea typeface="HG丸ｺﾞｼｯｸM-PRO" panose="020F0600000000000000" pitchFamily="50" charset="-128"/>
                        </a:rPr>
                        <a:t>７　集会場、葬儀場その他これらに類するもの</a:t>
                      </a:r>
                      <a:endParaRPr lang="ja-JP" altLang="en-US" sz="1400"/>
                    </a:p>
                    <a:p>
                      <a:pPr marL="288000" indent="-568986" algn="l">
                        <a:lnSpc>
                          <a:spcPct val="100000"/>
                        </a:lnSpc>
                        <a:spcBef>
                          <a:spcPts val="600"/>
                        </a:spcBef>
                        <a:spcAft>
                          <a:spcPts val="0"/>
                        </a:spcAft>
                      </a:pPr>
                      <a:r>
                        <a:rPr kumimoji="1" lang="ja-JP" altLang="en-US" sz="1000" b="0" dirty="0">
                          <a:solidFill>
                            <a:schemeClr val="tx1"/>
                          </a:solidFill>
                          <a:latin typeface="HG丸ｺﾞｼｯｸM-PRO" panose="020F0600000000000000" pitchFamily="50" charset="-128"/>
                          <a:ea typeface="HG丸ｺﾞｼｯｸM-PRO" panose="020F0600000000000000" pitchFamily="50" charset="-128"/>
                        </a:rPr>
                        <a:t>８　カラオケボックスその他これらに類するもの</a:t>
                      </a:r>
                      <a:endParaRPr lang="ja-JP" altLang="en-US" sz="1400"/>
                    </a:p>
                    <a:p>
                      <a:pPr marL="144000" indent="-424986" algn="l">
                        <a:lnSpc>
                          <a:spcPct val="100000"/>
                        </a:lnSpc>
                        <a:spcBef>
                          <a:spcPts val="600"/>
                        </a:spcBef>
                        <a:spcAft>
                          <a:spcPts val="0"/>
                        </a:spcAft>
                      </a:pPr>
                      <a:r>
                        <a:rPr kumimoji="1" lang="ja-JP" altLang="en-US" sz="1000" b="0" dirty="0">
                          <a:solidFill>
                            <a:schemeClr val="tx1"/>
                          </a:solidFill>
                          <a:latin typeface="HG丸ｺﾞｼｯｸM-PRO" panose="020F0600000000000000" pitchFamily="50" charset="-128"/>
                          <a:ea typeface="HG丸ｺﾞｼｯｸM-PRO" panose="020F0600000000000000" pitchFamily="50" charset="-128"/>
                        </a:rPr>
                        <a:t>９　風俗営業等の規制及び業務の適正化等に関する法律第２条第１項に規定する「風俗営業」同条第６項に規定する「店舗型性風俗特殊営業」及び同条第９項に規定する「店舗型電話異性紹介営業」の用に供するもの</a:t>
                      </a:r>
                      <a:endParaRPr lang="ja-JP" altLang="en-US" sz="1400"/>
                    </a:p>
                    <a:p>
                      <a:pPr marL="288000" indent="-568986" algn="l">
                        <a:lnSpc>
                          <a:spcPct val="100000"/>
                        </a:lnSpc>
                        <a:spcBef>
                          <a:spcPts val="600"/>
                        </a:spcBef>
                        <a:spcAft>
                          <a:spcPts val="0"/>
                        </a:spcAft>
                      </a:pPr>
                      <a:r>
                        <a:rPr kumimoji="1" lang="ja-JP" altLang="en-US" sz="1000" b="0" dirty="0">
                          <a:solidFill>
                            <a:schemeClr val="tx1"/>
                          </a:solidFill>
                          <a:latin typeface="HG丸ｺﾞｼｯｸM-PRO" panose="020F0600000000000000" pitchFamily="50" charset="-128"/>
                          <a:ea typeface="HG丸ｺﾞｼｯｸM-PRO" panose="020F0600000000000000" pitchFamily="50" charset="-128"/>
                        </a:rPr>
                        <a:t>１０　卸売市場、火葬場、汚物処理場、ごみ焼却場その他これらに類するも</a:t>
                      </a:r>
                      <a:r>
                        <a:rPr kumimoji="1" lang="ja-JP" altLang="en-US" sz="1050" b="0" dirty="0">
                          <a:solidFill>
                            <a:schemeClr val="tx1"/>
                          </a:solidFill>
                          <a:latin typeface="HG丸ｺﾞｼｯｸM-PRO" panose="020F0600000000000000" pitchFamily="50" charset="-128"/>
                          <a:ea typeface="HG丸ｺﾞｼｯｸM-PRO" panose="020F0600000000000000" pitchFamily="50" charset="-128"/>
                        </a:rPr>
                        <a:t>の</a:t>
                      </a:r>
                      <a:endParaRPr kumimoji="1" lang="ja-JP" altLang="en-US" sz="1400" b="0" dirty="0">
                        <a:solidFill>
                          <a:schemeClr val="tx1"/>
                        </a:solidFill>
                        <a:latin typeface="HG丸ｺﾞｼｯｸM-PRO" panose="020F0600000000000000" pitchFamily="50" charset="-128"/>
                        <a:ea typeface="HG丸ｺﾞｼｯｸM-PRO" panose="020F0600000000000000" pitchFamily="50" charset="-128"/>
                      </a:endParaRPr>
                    </a:p>
                  </a:txBody>
                  <a:tcPr marL="96899" marR="96899" marT="48450" marB="4845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extLst>
              </a:tr>
            </a:tbl>
          </a:graphicData>
        </a:graphic>
      </p:graphicFrame>
      <p:sp>
        <p:nvSpPr>
          <p:cNvPr id="1207" name="スライド番号プレースホルダー 534"/>
          <p:cNvSpPr>
            <a:spLocks noGrp="1"/>
          </p:cNvSpPr>
          <p:nvPr>
            <p:ph type="sldNum" sz="quarter" idx="12"/>
          </p:nvPr>
        </p:nvSpPr>
        <p:spPr>
          <a:xfrm>
            <a:off x="7527730" y="6216916"/>
            <a:ext cx="2133600" cy="365125"/>
          </a:xfrm>
          <a:noFill/>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D08FF2DB-5DD0-45C3-8861-A728977B7570}" type="slidenum">
              <a:rPr lang="ja-JP" altLang="en-US" sz="1200" smtClean="0"/>
              <a:pPr>
                <a:spcBef>
                  <a:spcPct val="0"/>
                </a:spcBef>
                <a:buFontTx/>
                <a:buNone/>
              </a:pPr>
              <a:t>6</a:t>
            </a:fld>
            <a:endParaRPr lang="ja-JP" altLang="en-US" sz="12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p:sp>
        <p:nvSpPr>
          <p:cNvPr id="1209" name="正方形/長方形 471"/>
          <p:cNvSpPr>
            <a:spLocks noChangeArrowheads="1"/>
          </p:cNvSpPr>
          <p:nvPr/>
        </p:nvSpPr>
        <p:spPr>
          <a:xfrm>
            <a:off x="500060" y="623633"/>
            <a:ext cx="3887959" cy="368439"/>
          </a:xfrm>
          <a:prstGeom prst="rect">
            <a:avLst/>
          </a:prstGeom>
          <a:noFill/>
          <a:ln>
            <a:noFill/>
          </a:ln>
        </p:spPr>
        <p:txBody>
          <a:bodyPr wrap="squar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marL="288000" indent="-457200" algn="ctr" eaLnBrk="1" hangingPunct="1">
              <a:lnSpc>
                <a:spcPct val="150000"/>
              </a:lnSpc>
            </a:pPr>
            <a:r>
              <a:rPr lang="ja-JP" altLang="en-US" sz="1200" dirty="0">
                <a:latin typeface="HG丸ｺﾞｼｯｸM-PRO" pitchFamily="50" charset="-128"/>
                <a:ea typeface="HG丸ｺﾞｼｯｸM-PRO" pitchFamily="50" charset="-128"/>
              </a:rPr>
              <a:t>東一口東島・モタレ</a:t>
            </a:r>
            <a:r>
              <a:rPr lang="ja-JP" altLang="en-US" sz="1200" dirty="0">
                <a:latin typeface="HG丸ｺﾞｼｯｸM-PRO" pitchFamily="50" charset="-128"/>
                <a:ea typeface="HG丸ｺﾞｼｯｸM-PRO" pitchFamily="50" charset="-128"/>
              </a:rPr>
              <a:t>地区地区計画における制限内容</a:t>
            </a:r>
            <a:endParaRPr lang="ja-JP" altLang="en-US" sz="1100" dirty="0">
              <a:latin typeface="HG丸ｺﾞｼｯｸM-PRO" pitchFamily="50" charset="-128"/>
              <a:ea typeface="HG丸ｺﾞｼｯｸM-PRO" pitchFamily="50" charset="-128"/>
            </a:endParaRPr>
          </a:p>
        </p:txBody>
      </p:sp>
      <p:graphicFrame>
        <p:nvGraphicFramePr>
          <p:cNvPr id="1210" name="四角形 482"/>
          <p:cNvGraphicFramePr>
            <a:graphicFrameLocks noGrp="1"/>
          </p:cNvGraphicFramePr>
          <p:nvPr/>
        </p:nvGraphicFramePr>
        <p:xfrm>
          <a:off x="500060" y="980896"/>
          <a:ext cx="9024920" cy="5504035"/>
        </p:xfrm>
        <a:graphic>
          <a:graphicData uri="http://schemas.openxmlformats.org/drawingml/2006/table">
            <a:tbl>
              <a:tblPr firstRow="1" bandRow="1">
                <a:tableStyleId>{5C22544A-7EE6-4342-B048-85BDC9FD1C3A}</a:tableStyleId>
              </a:tblPr>
              <a:tblGrid>
                <a:gridCol w="890795"/>
                <a:gridCol w="4824207"/>
                <a:gridCol w="3309934"/>
              </a:tblGrid>
              <a:tr h="368083">
                <a:tc rowSpan="2">
                  <a:txBody>
                    <a:bodyPr/>
                    <a:lstStyle/>
                    <a:p>
                      <a:pPr algn="ctr"/>
                      <a:r>
                        <a:rPr lang="ja-JP" altLang="en-US" sz="1050" b="0">
                          <a:solidFill>
                            <a:schemeClr val="tx1"/>
                          </a:solidFill>
                          <a:latin typeface="HG丸ｺﾞｼｯｸM-PRO"/>
                          <a:ea typeface="HG丸ｺﾞｼｯｸM-PRO"/>
                        </a:rPr>
                        <a:t>建築物等の</a:t>
                      </a:r>
                      <a:endParaRPr lang="ja-JP" altLang="en-US" sz="2400" b="0">
                        <a:latin typeface="HG丸ｺﾞｼｯｸM-PRO"/>
                        <a:ea typeface="HG丸ｺﾞｼｯｸM-PRO"/>
                      </a:endParaRPr>
                    </a:p>
                    <a:p>
                      <a:pPr algn="ctr"/>
                      <a:r>
                        <a:rPr lang="ja-JP" altLang="en-US" sz="1050" b="0">
                          <a:solidFill>
                            <a:schemeClr val="tx1"/>
                          </a:solidFill>
                          <a:latin typeface="HG丸ｺﾞｼｯｸM-PRO"/>
                          <a:ea typeface="HG丸ｺﾞｼｯｸM-PRO"/>
                        </a:rPr>
                        <a:t>用途の制限</a:t>
                      </a:r>
                      <a:endParaRPr sz="1100" b="0">
                        <a:solidFill>
                          <a:schemeClr val="tx1"/>
                        </a:solidFill>
                        <a:latin typeface="HG丸ｺﾞｼｯｸM-PRO"/>
                        <a:ea typeface="HG丸ｺﾞｼｯｸM-PRO"/>
                      </a:endParaRPr>
                    </a:p>
                  </a:txBody>
                  <a:tcPr marL="96899" marR="96899" marT="48450" marB="4845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176213" indent="-176213" algn="ctr">
                        <a:lnSpc>
                          <a:spcPct val="100000"/>
                        </a:lnSpc>
                        <a:spcBef>
                          <a:spcPts val="600"/>
                        </a:spcBef>
                      </a:pPr>
                      <a:r>
                        <a:rPr kumimoji="1" lang="ja-JP" altLang="en-US" sz="1000" b="0" dirty="0">
                          <a:solidFill>
                            <a:schemeClr val="tx1"/>
                          </a:solidFill>
                          <a:latin typeface="HG丸ｺﾞｼｯｸM-PRO" panose="020F0600000000000000" pitchFamily="50" charset="-128"/>
                          <a:ea typeface="HG丸ｺﾞｼｯｸM-PRO" panose="020F0600000000000000" pitchFamily="50" charset="-128"/>
                        </a:rPr>
                        <a:t>A地区</a:t>
                      </a:r>
                      <a:endParaRPr kumimoji="1" lang="ja-JP" altLang="en-US" sz="1800" b="0" dirty="0">
                        <a:solidFill>
                          <a:schemeClr val="tx1"/>
                        </a:solidFill>
                        <a:latin typeface="HG丸ｺﾞｼｯｸM-PRO" panose="020F0600000000000000" pitchFamily="50" charset="-128"/>
                        <a:ea typeface="HG丸ｺﾞｼｯｸM-PRO" panose="020F0600000000000000" pitchFamily="50" charset="-128"/>
                      </a:endParaRPr>
                    </a:p>
                  </a:txBody>
                  <a:tcPr marL="96899" marR="96899" marT="48450" marB="4845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6213" indent="-176213" algn="ctr">
                        <a:lnSpc>
                          <a:spcPct val="100000"/>
                        </a:lnSpc>
                        <a:spcBef>
                          <a:spcPts val="600"/>
                        </a:spcBef>
                      </a:pPr>
                      <a:r>
                        <a:rPr kumimoji="1" lang="ja-JP" altLang="en-US" sz="1000" b="0" dirty="0">
                          <a:solidFill>
                            <a:schemeClr val="tx1"/>
                          </a:solidFill>
                          <a:latin typeface="HG丸ｺﾞｼｯｸM-PRO" panose="020F0600000000000000" pitchFamily="50" charset="-128"/>
                          <a:ea typeface="HG丸ｺﾞｼｯｸM-PRO" panose="020F0600000000000000" pitchFamily="50" charset="-128"/>
                        </a:rPr>
                        <a:t>B地区</a:t>
                      </a:r>
                      <a:endParaRPr kumimoji="1" lang="ja-JP" altLang="en-US" sz="1800" b="0" dirty="0">
                        <a:solidFill>
                          <a:schemeClr val="tx1"/>
                        </a:solidFill>
                        <a:latin typeface="HG丸ｺﾞｼｯｸM-PRO" panose="020F0600000000000000" pitchFamily="50" charset="-128"/>
                        <a:ea typeface="HG丸ｺﾞｼｯｸM-PRO" panose="020F0600000000000000" pitchFamily="50" charset="-128"/>
                      </a:endParaRPr>
                    </a:p>
                  </a:txBody>
                  <a:tcPr marL="96899" marR="96899" marT="48450" marB="4845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extLst>
              </a:tr>
              <a:tr h="3345747">
                <a:tc vMerge="1">
                  <a:txBody>
                    <a:bodyPr/>
                    <a:lstStyle/>
                    <a:p>
                      <a:pPr algn="ctr"/>
                      <a:endParaRPr sz="1100"/>
                    </a:p>
                  </a:txBody>
                  <a:tcPr marL="96899" marR="96899" marT="48450" marB="4845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176213" indent="-176213" algn="l">
                        <a:lnSpc>
                          <a:spcPct val="100000"/>
                        </a:lnSpc>
                        <a:spcBef>
                          <a:spcPts val="600"/>
                        </a:spcBef>
                      </a:pPr>
                      <a:r>
                        <a:rPr kumimoji="1" lang="ja-JP" altLang="en-US" sz="1000" b="0" dirty="0">
                          <a:solidFill>
                            <a:schemeClr val="tx1"/>
                          </a:solidFill>
                          <a:latin typeface="HG丸ｺﾞｼｯｸM-PRO" panose="020F0600000000000000" pitchFamily="50" charset="-128"/>
                          <a:ea typeface="HG丸ｺﾞｼｯｸM-PRO" panose="020F0600000000000000" pitchFamily="50" charset="-128"/>
                        </a:rPr>
                        <a:t>	次の各号に揚げる建築物以外の建築物は建築してはならない。</a:t>
                      </a:r>
                      <a:endParaRPr lang="ja-JP" altLang="en-US" sz="2800"/>
                    </a:p>
                    <a:p>
                      <a:pPr marL="176213" indent="-176213" algn="l">
                        <a:lnSpc>
                          <a:spcPct val="100000"/>
                        </a:lnSpc>
                        <a:spcBef>
                          <a:spcPts val="600"/>
                        </a:spcBef>
                      </a:pPr>
                      <a:r>
                        <a:rPr kumimoji="1" lang="ja-JP" altLang="en-US" sz="1000" b="0" dirty="0">
                          <a:solidFill>
                            <a:schemeClr val="tx1"/>
                          </a:solidFill>
                          <a:latin typeface="HG丸ｺﾞｼｯｸM-PRO" panose="020F0600000000000000" pitchFamily="50" charset="-128"/>
                          <a:ea typeface="HG丸ｺﾞｼｯｸM-PRO" panose="020F0600000000000000" pitchFamily="50" charset="-128"/>
                        </a:rPr>
                        <a:t>１　トラックターミナル、鉄道の貨物駅その他貨物の積卸しのための施設</a:t>
                      </a:r>
                      <a:endParaRPr lang="ja-JP" altLang="en-US" sz="2800"/>
                    </a:p>
                    <a:p>
                      <a:pPr marL="176213" indent="-176213" algn="l">
                        <a:lnSpc>
                          <a:spcPct val="100000"/>
                        </a:lnSpc>
                        <a:spcBef>
                          <a:spcPts val="600"/>
                        </a:spcBef>
                      </a:pPr>
                      <a:r>
                        <a:rPr kumimoji="1" lang="ja-JP" altLang="en-US" sz="1000" b="0" dirty="0">
                          <a:solidFill>
                            <a:schemeClr val="tx1"/>
                          </a:solidFill>
                          <a:latin typeface="HG丸ｺﾞｼｯｸM-PRO" panose="020F0600000000000000" pitchFamily="50" charset="-128"/>
                          <a:ea typeface="HG丸ｺﾞｼｯｸM-PRO" panose="020F0600000000000000" pitchFamily="50" charset="-128"/>
                        </a:rPr>
                        <a:t>２　卸売市場</a:t>
                      </a:r>
                      <a:endParaRPr lang="ja-JP" altLang="en-US" sz="2800"/>
                    </a:p>
                    <a:p>
                      <a:pPr marL="144000" indent="-144000" algn="l">
                        <a:lnSpc>
                          <a:spcPct val="100000"/>
                        </a:lnSpc>
                        <a:spcBef>
                          <a:spcPts val="600"/>
                        </a:spcBef>
                        <a:tabLst>
                          <a:tab pos="288000" algn="l"/>
                        </a:tabLst>
                      </a:pPr>
                      <a:r>
                        <a:rPr kumimoji="1" lang="ja-JP" altLang="en-US" sz="1000" b="0" dirty="0">
                          <a:solidFill>
                            <a:schemeClr val="tx1"/>
                          </a:solidFill>
                          <a:latin typeface="HG丸ｺﾞｼｯｸM-PRO" panose="020F0600000000000000" pitchFamily="50" charset="-128"/>
                          <a:ea typeface="HG丸ｺﾞｼｯｸM-PRO" panose="020F0600000000000000" pitchFamily="50" charset="-128"/>
                        </a:rPr>
                        <a:t>３　倉庫、野積場若しくは貯蔵槽（流通業務市街地の整備に関する法律施行令第２条で定める危険物の保管の用に供するもの。）又は貯木場</a:t>
                      </a:r>
                      <a:endParaRPr lang="ja-JP" altLang="en-US" sz="2800"/>
                    </a:p>
                    <a:p>
                      <a:pPr marL="176213" indent="-176213" algn="l">
                        <a:lnSpc>
                          <a:spcPct val="100000"/>
                        </a:lnSpc>
                        <a:spcBef>
                          <a:spcPts val="600"/>
                        </a:spcBef>
                      </a:pPr>
                      <a:r>
                        <a:rPr kumimoji="1" lang="ja-JP" altLang="en-US" sz="1000" b="0" dirty="0">
                          <a:solidFill>
                            <a:schemeClr val="tx1"/>
                          </a:solidFill>
                          <a:latin typeface="HG丸ｺﾞｼｯｸM-PRO" panose="020F0600000000000000" pitchFamily="50" charset="-128"/>
                          <a:ea typeface="HG丸ｺﾞｼｯｸM-PRO" panose="020F0600000000000000" pitchFamily="50" charset="-128"/>
                        </a:rPr>
                        <a:t>４　上屋又は荷さばき場</a:t>
                      </a:r>
                      <a:endParaRPr lang="ja-JP" altLang="en-US" sz="2800"/>
                    </a:p>
                    <a:p>
                      <a:pPr marL="144000" indent="-144000" algn="l">
                        <a:lnSpc>
                          <a:spcPct val="100000"/>
                        </a:lnSpc>
                        <a:spcBef>
                          <a:spcPts val="600"/>
                        </a:spcBef>
                      </a:pPr>
                      <a:r>
                        <a:rPr kumimoji="1" lang="ja-JP" altLang="en-US" sz="1000" b="0" dirty="0">
                          <a:solidFill>
                            <a:schemeClr val="tx1"/>
                          </a:solidFill>
                          <a:latin typeface="HG丸ｺﾞｼｯｸM-PRO" panose="020F0600000000000000" pitchFamily="50" charset="-128"/>
                          <a:ea typeface="HG丸ｺﾞｼｯｸM-PRO" panose="020F0600000000000000" pitchFamily="50" charset="-128"/>
                        </a:rPr>
                        <a:t>５　道路貨物運送業、貨物運送取扱業、信書送達業、倉庫業又は卸売業の用に供する事務所</a:t>
                      </a:r>
                      <a:endParaRPr lang="ja-JP" altLang="en-US" sz="2800"/>
                    </a:p>
                    <a:p>
                      <a:pPr marL="176213" indent="-176213" algn="l">
                        <a:lnSpc>
                          <a:spcPct val="100000"/>
                        </a:lnSpc>
                        <a:spcBef>
                          <a:spcPts val="600"/>
                        </a:spcBef>
                      </a:pPr>
                      <a:r>
                        <a:rPr kumimoji="1" lang="ja-JP" altLang="en-US" sz="1000" b="0" dirty="0">
                          <a:solidFill>
                            <a:schemeClr val="tx1"/>
                          </a:solidFill>
                          <a:latin typeface="HG丸ｺﾞｼｯｸM-PRO" panose="020F0600000000000000" pitchFamily="50" charset="-128"/>
                          <a:ea typeface="HG丸ｺﾞｼｯｸM-PRO" panose="020F0600000000000000" pitchFamily="50" charset="-128"/>
                        </a:rPr>
                        <a:t>６　前号に掲げる事業以外の事業を営む者が流通業務の用に供する事務所</a:t>
                      </a:r>
                      <a:endParaRPr lang="ja-JP" altLang="en-US" sz="2800"/>
                    </a:p>
                    <a:p>
                      <a:pPr marL="144000" indent="-144000" algn="l">
                        <a:lnSpc>
                          <a:spcPct val="100000"/>
                        </a:lnSpc>
                        <a:spcBef>
                          <a:spcPts val="600"/>
                        </a:spcBef>
                      </a:pPr>
                      <a:r>
                        <a:rPr kumimoji="1" lang="ja-JP" altLang="en-US" sz="1000" b="0" dirty="0">
                          <a:solidFill>
                            <a:schemeClr val="tx1"/>
                          </a:solidFill>
                          <a:latin typeface="HG丸ｺﾞｼｯｸM-PRO" panose="020F0600000000000000" pitchFamily="50" charset="-128"/>
                          <a:ea typeface="HG丸ｺﾞｼｯｸM-PRO" panose="020F0600000000000000" pitchFamily="50" charset="-128"/>
                        </a:rPr>
                        <a:t>７　農産物、畜産物若しくは水産物の処理若しくは加工又は木製、紙製若しくは合成樹脂製の包装材料の製造の事業の用に供する工場</a:t>
                      </a:r>
                      <a:endParaRPr lang="ja-JP" altLang="en-US" sz="2800"/>
                    </a:p>
                    <a:p>
                      <a:pPr marL="176213" indent="-176213" algn="l">
                        <a:lnSpc>
                          <a:spcPct val="100000"/>
                        </a:lnSpc>
                        <a:spcBef>
                          <a:spcPts val="600"/>
                        </a:spcBef>
                      </a:pPr>
                      <a:r>
                        <a:rPr kumimoji="1" lang="ja-JP" altLang="en-US" sz="1000" b="0" dirty="0">
                          <a:solidFill>
                            <a:schemeClr val="tx1"/>
                          </a:solidFill>
                          <a:latin typeface="HG丸ｺﾞｼｯｸM-PRO" panose="020F0600000000000000" pitchFamily="50" charset="-128"/>
                          <a:ea typeface="HG丸ｺﾞｼｯｸM-PRO" panose="020F0600000000000000" pitchFamily="50" charset="-128"/>
                        </a:rPr>
                        <a:t>８　前各号の建築物に附属するもの</a:t>
                      </a:r>
                      <a:endParaRPr lang="ja-JP" altLang="en-US" sz="2800"/>
                    </a:p>
                  </a:txBody>
                  <a:tcPr marL="96899" marR="96899" marT="48450" marB="4845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6213" indent="-176213" algn="l">
                        <a:lnSpc>
                          <a:spcPct val="100000"/>
                        </a:lnSpc>
                        <a:spcBef>
                          <a:spcPts val="600"/>
                        </a:spcBef>
                      </a:pPr>
                      <a:r>
                        <a:rPr kumimoji="1" lang="ja-JP" altLang="en-US" sz="1000" b="0" dirty="0">
                          <a:solidFill>
                            <a:schemeClr val="tx1"/>
                          </a:solidFill>
                          <a:latin typeface="HG丸ｺﾞｼｯｸM-PRO" panose="020F0600000000000000" pitchFamily="50" charset="-128"/>
                          <a:ea typeface="HG丸ｺﾞｼｯｸM-PRO" panose="020F0600000000000000" pitchFamily="50" charset="-128"/>
                        </a:rPr>
                        <a:t>	次の各号に揚げる建築物以外の建築物は建築してはならない。</a:t>
                      </a:r>
                      <a:endParaRPr lang="ja-JP" altLang="en-US" sz="2800"/>
                    </a:p>
                    <a:p>
                      <a:pPr marL="176213" indent="-176213" algn="l">
                        <a:lnSpc>
                          <a:spcPct val="100000"/>
                        </a:lnSpc>
                        <a:spcBef>
                          <a:spcPts val="600"/>
                        </a:spcBef>
                      </a:pPr>
                      <a:r>
                        <a:rPr kumimoji="1" lang="ja-JP" altLang="en-US" sz="1000" b="0" dirty="0">
                          <a:solidFill>
                            <a:schemeClr val="tx1"/>
                          </a:solidFill>
                          <a:latin typeface="HG丸ｺﾞｼｯｸM-PRO" panose="020F0600000000000000" pitchFamily="50" charset="-128"/>
                          <a:ea typeface="HG丸ｺﾞｼｯｸM-PRO" panose="020F0600000000000000" pitchFamily="50" charset="-128"/>
                        </a:rPr>
                        <a:t>１　事務所</a:t>
                      </a:r>
                      <a:endParaRPr lang="ja-JP" altLang="en-US" sz="2800"/>
                    </a:p>
                    <a:p>
                      <a:pPr marL="176213" indent="-176213" algn="l">
                        <a:lnSpc>
                          <a:spcPct val="100000"/>
                        </a:lnSpc>
                        <a:spcBef>
                          <a:spcPts val="600"/>
                        </a:spcBef>
                      </a:pPr>
                      <a:r>
                        <a:rPr kumimoji="1" lang="ja-JP" altLang="en-US" sz="1000" b="0" dirty="0">
                          <a:solidFill>
                            <a:schemeClr val="tx1"/>
                          </a:solidFill>
                          <a:latin typeface="HG丸ｺﾞｼｯｸM-PRO" panose="020F0600000000000000" pitchFamily="50" charset="-128"/>
                          <a:ea typeface="HG丸ｺﾞｼｯｸM-PRO" panose="020F0600000000000000" pitchFamily="50" charset="-128"/>
                        </a:rPr>
                        <a:t>２　前号の建築物に附属するもの</a:t>
                      </a:r>
                      <a:endParaRPr lang="ja-JP" altLang="en-US" sz="2800"/>
                    </a:p>
                  </a:txBody>
                  <a:tcPr marL="96899" marR="96899" marT="48450" marB="4845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extLst>
              </a:tr>
              <a:tr h="821587">
                <a:tc>
                  <a:txBody>
                    <a:bodyPr/>
                    <a:lstStyle/>
                    <a:p>
                      <a:pPr algn="ctr"/>
                      <a:r>
                        <a:rPr kumimoji="1" lang="ja-JP" altLang="en-US" sz="1000" b="0" dirty="0">
                          <a:solidFill>
                            <a:schemeClr val="tx1"/>
                          </a:solidFill>
                          <a:latin typeface="HG丸ｺﾞｼｯｸM-PRO"/>
                          <a:ea typeface="HG丸ｺﾞｼｯｸM-PRO"/>
                        </a:rPr>
                        <a:t>壁面の位置の制</a:t>
                      </a:r>
                      <a:r>
                        <a:rPr kumimoji="1" lang="ja-JP" altLang="en-US" sz="1000" b="0" dirty="0">
                          <a:solidFill>
                            <a:schemeClr val="tx1"/>
                          </a:solidFill>
                          <a:latin typeface="HG丸ｺﾞｼｯｸM-PRO"/>
                          <a:ea typeface="HG丸ｺﾞｼｯｸM-PRO"/>
                        </a:rPr>
                        <a:t>限</a:t>
                      </a:r>
                      <a:endParaRPr sz="600" b="0">
                        <a:solidFill>
                          <a:schemeClr val="tx1"/>
                        </a:solidFill>
                        <a:latin typeface="HG丸ｺﾞｼｯｸM-PRO"/>
                        <a:ea typeface="HG丸ｺﾞｼｯｸM-PRO"/>
                      </a:endParaRPr>
                    </a:p>
                  </a:txBody>
                  <a:tcPr marL="96899" marR="96899" marT="48450" marB="4845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20000"/>
                        <a:lumOff val="80000"/>
                      </a:schemeClr>
                    </a:solidFill>
                  </a:tcPr>
                </a:tc>
                <a:tc gridSpan="2">
                  <a:txBody>
                    <a:bodyPr/>
                    <a:lstStyle/>
                    <a:p>
                      <a:pPr marL="176213" indent="-176213" algn="l">
                        <a:lnSpc>
                          <a:spcPct val="100000"/>
                        </a:lnSpc>
                        <a:spcBef>
                          <a:spcPts val="600"/>
                        </a:spcBef>
                      </a:pPr>
                      <a:r>
                        <a:rPr kumimoji="1" lang="ja-JP" altLang="en-US" sz="1000" b="0" dirty="0">
                          <a:solidFill>
                            <a:schemeClr val="tx1"/>
                          </a:solidFill>
                          <a:latin typeface="HG丸ｺﾞｼｯｸM-PRO" panose="020F0600000000000000" pitchFamily="50" charset="-128"/>
                          <a:ea typeface="HG丸ｺﾞｼｯｸM-PRO" panose="020F0600000000000000" pitchFamily="50" charset="-128"/>
                        </a:rPr>
                        <a:t>	計画図表示の道路境界線に面する建築物の外壁またはこれに代わる柱の面までの距離は10ｍ以上とする。</a:t>
                      </a:r>
                      <a:endParaRPr lang="ja-JP" altLang="en-US" sz="1000"/>
                    </a:p>
                    <a:p>
                      <a:pPr marL="176213" indent="-176213" algn="l">
                        <a:lnSpc>
                          <a:spcPct val="100000"/>
                        </a:lnSpc>
                        <a:spcBef>
                          <a:spcPts val="600"/>
                        </a:spcBef>
                      </a:pPr>
                      <a:r>
                        <a:rPr kumimoji="1" lang="ja-JP" altLang="en-US" sz="1000" b="0" dirty="0">
                          <a:solidFill>
                            <a:schemeClr val="tx1"/>
                          </a:solidFill>
                          <a:latin typeface="HG丸ｺﾞｼｯｸM-PRO" panose="020F0600000000000000" pitchFamily="50" charset="-128"/>
                          <a:ea typeface="HG丸ｺﾞｼｯｸM-PRO" panose="020F0600000000000000" pitchFamily="50" charset="-128"/>
                        </a:rPr>
                        <a:t>ただし、車庫、物置その他これらに類する用途に供し、軒の高さが2.3ｍ以下の附属建築物については適用しない。</a:t>
                      </a:r>
                      <a:endParaRPr lang="ja-JP" altLang="en-US" sz="2800"/>
                    </a:p>
                  </a:txBody>
                  <a:tcPr marL="96899" marR="96899" marT="48450" marB="4845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marL="176213" indent="-176213" algn="l">
                        <a:lnSpc>
                          <a:spcPct val="100000"/>
                        </a:lnSpc>
                        <a:spcBef>
                          <a:spcPts val="600"/>
                        </a:spcBef>
                      </a:pPr>
                      <a:endParaRPr lang="ja-JP" altLang="en-US" sz="2800"/>
                    </a:p>
                  </a:txBody>
                  <a:tcPr marL="96899" marR="96899" marT="48450" marB="4845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extLst>
              </a:tr>
              <a:tr h="968618">
                <a:tc>
                  <a:txBody>
                    <a:bodyPr/>
                    <a:lstStyle/>
                    <a:p>
                      <a:pPr algn="ctr"/>
                      <a:r>
                        <a:rPr kumimoji="1" lang="ja-JP" altLang="en-US" sz="1000" b="0" dirty="0">
                          <a:solidFill>
                            <a:schemeClr val="tx1"/>
                          </a:solidFill>
                          <a:latin typeface="HG丸ｺﾞｼｯｸM-PRO"/>
                          <a:ea typeface="HG丸ｺﾞｼｯｸM-PRO"/>
                        </a:rPr>
                        <a:t>建築物等の高さの</a:t>
                      </a:r>
                      <a:r>
                        <a:rPr kumimoji="1" lang="ja-JP" altLang="en-US" sz="1000" b="0" dirty="0">
                          <a:solidFill>
                            <a:schemeClr val="tx1"/>
                          </a:solidFill>
                          <a:latin typeface="HG丸ｺﾞｼｯｸM-PRO"/>
                          <a:ea typeface="HG丸ｺﾞｼｯｸM-PRO"/>
                        </a:rPr>
                        <a:t>最高限度</a:t>
                      </a:r>
                      <a:endParaRPr sz="1100" b="0">
                        <a:solidFill>
                          <a:schemeClr val="tx1"/>
                        </a:solidFill>
                        <a:latin typeface="HG丸ｺﾞｼｯｸM-PRO"/>
                        <a:ea typeface="HG丸ｺﾞｼｯｸM-PRO"/>
                      </a:endParaRPr>
                    </a:p>
                  </a:txBody>
                  <a:tcPr marL="96899" marR="96899" marT="48450" marB="4845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20000"/>
                        <a:lumOff val="80000"/>
                      </a:schemeClr>
                    </a:solidFill>
                  </a:tcPr>
                </a:tc>
                <a:tc gridSpan="2">
                  <a:txBody>
                    <a:bodyPr/>
                    <a:lstStyle/>
                    <a:p>
                      <a:pPr marL="0" indent="-176213" algn="l">
                        <a:lnSpc>
                          <a:spcPct val="100000"/>
                        </a:lnSpc>
                        <a:spcBef>
                          <a:spcPts val="600"/>
                        </a:spcBef>
                        <a:spcAft>
                          <a:spcPts val="0"/>
                        </a:spcAft>
                      </a:pPr>
                      <a:r>
                        <a:rPr lang="ja-JP" altLang="en-US" sz="1000">
                          <a:latin typeface="HG丸ｺﾞｼｯｸM-PRO"/>
                          <a:ea typeface="HG丸ｺﾞｼｯｸM-PRO"/>
                          <a:cs typeface="+mn-lt"/>
                        </a:rPr>
                        <a:t>    建築物の高さは、その最高限度を20メートルとし、かつ、建築物の各部分の高さは、当該部分から、前面道路の反対側の境界線又は隣地境界線までの真北方向の水平距離に1.25を乗じて得たものに、10メートルを加えたもの以下とする。この場合の制限の緩和措置については、建築基準法施行令第135条の４第１項第１号及び第２号の規定を適用する。</a:t>
                      </a:r>
                      <a:endParaRPr lang="ja-JP" altLang="en-US" sz="2800"/>
                    </a:p>
                  </a:txBody>
                  <a:tcPr marL="96899" marR="96899" marT="48450" marB="4845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marL="176213" indent="-176213" algn="l">
                        <a:lnSpc>
                          <a:spcPct val="100000"/>
                        </a:lnSpc>
                        <a:spcBef>
                          <a:spcPts val="600"/>
                        </a:spcBef>
                      </a:pPr>
                      <a:endParaRPr lang="ja-JP" altLang="en-US"/>
                    </a:p>
                  </a:txBody>
                  <a:tcPr marL="96899" marR="96899" marT="48450" marB="4845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extLst>
              </a:tr>
            </a:tbl>
          </a:graphicData>
        </a:graphic>
      </p:graphicFrame>
      <p:sp>
        <p:nvSpPr>
          <p:cNvPr id="1211" name="スライド番号プレースホルダー 535"/>
          <p:cNvSpPr>
            <a:spLocks noGrp="1"/>
          </p:cNvSpPr>
          <p:nvPr>
            <p:ph type="sldNum" sz="quarter" idx="12"/>
          </p:nvPr>
        </p:nvSpPr>
        <p:spPr>
          <a:xfrm>
            <a:off x="7587264" y="6413497"/>
            <a:ext cx="2133600" cy="365125"/>
          </a:xfrm>
          <a:noFill/>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D08FF2DB-5DD0-45C3-8861-A728977B7570}" type="slidenum">
              <a:rPr lang="ja-JP" altLang="en-US" sz="1200" smtClean="0"/>
              <a:pPr>
                <a:spcBef>
                  <a:spcPct val="0"/>
                </a:spcBef>
                <a:buFontTx/>
                <a:buNone/>
              </a:pPr>
              <a:t>7</a:t>
            </a:fld>
            <a:endParaRPr lang="ja-JP" altLang="en-US" sz="12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p:graphicFrame>
        <p:nvGraphicFramePr>
          <p:cNvPr id="1213" name="四角形 490"/>
          <p:cNvGraphicFramePr>
            <a:graphicFrameLocks noGrp="1"/>
          </p:cNvGraphicFramePr>
          <p:nvPr/>
        </p:nvGraphicFramePr>
        <p:xfrm>
          <a:off x="433388" y="964408"/>
          <a:ext cx="9220800" cy="4155279"/>
        </p:xfrm>
        <a:graphic>
          <a:graphicData uri="http://schemas.openxmlformats.org/drawingml/2006/table">
            <a:tbl>
              <a:tblPr firstRow="1" bandRow="1">
                <a:tableStyleId>{5C22544A-7EE6-4342-B048-85BDC9FD1C3A}</a:tableStyleId>
              </a:tblPr>
              <a:tblGrid>
                <a:gridCol w="915670"/>
                <a:gridCol w="8305130"/>
              </a:tblGrid>
              <a:tr h="4155279">
                <a:tc>
                  <a:txBody>
                    <a:bodyPr/>
                    <a:lstStyle/>
                    <a:p>
                      <a:pPr algn="ctr"/>
                      <a:r>
                        <a:rPr lang="ja-JP" altLang="en-US" sz="1000" b="0">
                          <a:solidFill>
                            <a:schemeClr val="tx1"/>
                          </a:solidFill>
                          <a:latin typeface="HG丸ｺﾞｼｯｸM-PRO"/>
                          <a:ea typeface="HG丸ｺﾞｼｯｸM-PRO"/>
                        </a:rPr>
                        <a:t>建築物等の</a:t>
                      </a:r>
                      <a:endParaRPr lang="ja-JP" altLang="en-US" sz="1000" b="0">
                        <a:latin typeface="HG丸ｺﾞｼｯｸM-PRO"/>
                        <a:ea typeface="HG丸ｺﾞｼｯｸM-PRO"/>
                      </a:endParaRPr>
                    </a:p>
                    <a:p>
                      <a:pPr algn="ctr"/>
                      <a:r>
                        <a:rPr lang="ja-JP" altLang="en-US" sz="1000" b="0">
                          <a:solidFill>
                            <a:schemeClr val="tx1"/>
                          </a:solidFill>
                          <a:latin typeface="HG丸ｺﾞｼｯｸM-PRO"/>
                          <a:ea typeface="HG丸ｺﾞｼｯｸM-PRO"/>
                        </a:rPr>
                        <a:t>用途の制限</a:t>
                      </a:r>
                      <a:endParaRPr sz="1050" b="0">
                        <a:solidFill>
                          <a:schemeClr val="tx1"/>
                        </a:solidFill>
                        <a:latin typeface="HG丸ｺﾞｼｯｸM-PRO"/>
                        <a:ea typeface="HG丸ｺﾞｼｯｸM-PRO"/>
                      </a:endParaRPr>
                    </a:p>
                  </a:txBody>
                  <a:tcPr marL="96899" marR="96899" marT="48450" marB="4845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176213" indent="-176213" algn="l">
                        <a:lnSpc>
                          <a:spcPct val="100000"/>
                        </a:lnSpc>
                        <a:spcBef>
                          <a:spcPts val="600"/>
                        </a:spcBef>
                      </a:pPr>
                      <a:r>
                        <a:rPr kumimoji="1" lang="ja-JP" altLang="en-US" sz="1000" b="0" dirty="0">
                          <a:solidFill>
                            <a:schemeClr val="tx1"/>
                          </a:solidFill>
                          <a:latin typeface="HG丸ｺﾞｼｯｸM-PRO"/>
                          <a:ea typeface="HG丸ｺﾞｼｯｸM-PRO"/>
                        </a:rPr>
                        <a:t>次の各号に揚げる建築物以外の建築物は建築してはならない。</a:t>
                      </a:r>
                      <a:endParaRPr lang="ja-JP" altLang="en-US" sz="1000">
                        <a:latin typeface="HG丸ｺﾞｼｯｸM-PRO"/>
                        <a:ea typeface="HG丸ｺﾞｼｯｸM-PRO"/>
                      </a:endParaRPr>
                    </a:p>
                    <a:p>
                      <a:pPr marL="176213" indent="-176213" algn="l">
                        <a:lnSpc>
                          <a:spcPct val="100000"/>
                        </a:lnSpc>
                        <a:spcBef>
                          <a:spcPts val="600"/>
                        </a:spcBef>
                      </a:pPr>
                      <a:r>
                        <a:rPr kumimoji="1" lang="ja-JP" altLang="en-US" sz="1000" b="0" dirty="0">
                          <a:solidFill>
                            <a:schemeClr val="tx1"/>
                          </a:solidFill>
                          <a:latin typeface="HG丸ｺﾞｼｯｸM-PRO"/>
                          <a:ea typeface="HG丸ｺﾞｼｯｸM-PRO"/>
                        </a:rPr>
                        <a:t>１　トラックターミナル、鉄道の貨物駅その他貨物の積卸しのための施設</a:t>
                      </a:r>
                      <a:endParaRPr lang="ja-JP" altLang="en-US" sz="1000">
                        <a:latin typeface="HG丸ｺﾞｼｯｸM-PRO"/>
                        <a:ea typeface="HG丸ｺﾞｼｯｸM-PRO"/>
                      </a:endParaRPr>
                    </a:p>
                    <a:p>
                      <a:pPr marL="176213" indent="-176213" algn="l">
                        <a:lnSpc>
                          <a:spcPct val="100000"/>
                        </a:lnSpc>
                        <a:spcBef>
                          <a:spcPts val="600"/>
                        </a:spcBef>
                      </a:pPr>
                      <a:r>
                        <a:rPr kumimoji="1" lang="ja-JP" altLang="en-US" sz="1000" b="0" dirty="0">
                          <a:solidFill>
                            <a:schemeClr val="tx1"/>
                          </a:solidFill>
                          <a:latin typeface="HG丸ｺﾞｼｯｸM-PRO"/>
                          <a:ea typeface="HG丸ｺﾞｼｯｸM-PRO"/>
                        </a:rPr>
                        <a:t>２　卸売市場</a:t>
                      </a:r>
                      <a:endParaRPr lang="ja-JP" altLang="en-US" sz="1000">
                        <a:latin typeface="HG丸ｺﾞｼｯｸM-PRO"/>
                        <a:ea typeface="HG丸ｺﾞｼｯｸM-PRO"/>
                      </a:endParaRPr>
                    </a:p>
                    <a:p>
                      <a:pPr marL="176213" indent="-176213" algn="l">
                        <a:lnSpc>
                          <a:spcPct val="100000"/>
                        </a:lnSpc>
                        <a:spcBef>
                          <a:spcPts val="600"/>
                        </a:spcBef>
                      </a:pPr>
                      <a:r>
                        <a:rPr kumimoji="1" lang="ja-JP" altLang="en-US" sz="1000" b="0" dirty="0">
                          <a:solidFill>
                            <a:schemeClr val="tx1"/>
                          </a:solidFill>
                          <a:latin typeface="HG丸ｺﾞｼｯｸM-PRO"/>
                          <a:ea typeface="HG丸ｺﾞｼｯｸM-PRO"/>
                        </a:rPr>
                        <a:t>３　倉庫、野積場若しくは貯蔵槽（流通業務市街地の整備に関する法律施行令第２条で定める危険物の保管の用に供するもの。）又は貯木場</a:t>
                      </a:r>
                      <a:endParaRPr lang="ja-JP" altLang="en-US" sz="1000">
                        <a:latin typeface="HG丸ｺﾞｼｯｸM-PRO"/>
                        <a:ea typeface="HG丸ｺﾞｼｯｸM-PRO"/>
                      </a:endParaRPr>
                    </a:p>
                    <a:p>
                      <a:pPr marL="176213" indent="-176213" algn="l">
                        <a:lnSpc>
                          <a:spcPct val="100000"/>
                        </a:lnSpc>
                        <a:spcBef>
                          <a:spcPts val="600"/>
                        </a:spcBef>
                      </a:pPr>
                      <a:r>
                        <a:rPr kumimoji="1" lang="ja-JP" altLang="en-US" sz="1000" b="0" dirty="0">
                          <a:solidFill>
                            <a:schemeClr val="tx1"/>
                          </a:solidFill>
                          <a:latin typeface="HG丸ｺﾞｼｯｸM-PRO"/>
                          <a:ea typeface="HG丸ｺﾞｼｯｸM-PRO"/>
                        </a:rPr>
                        <a:t>４　上屋又は荷さばき場</a:t>
                      </a:r>
                      <a:endParaRPr lang="ja-JP" altLang="en-US" sz="1000">
                        <a:latin typeface="HG丸ｺﾞｼｯｸM-PRO"/>
                        <a:ea typeface="HG丸ｺﾞｼｯｸM-PRO"/>
                      </a:endParaRPr>
                    </a:p>
                    <a:p>
                      <a:pPr marL="176213" indent="-176213" algn="l">
                        <a:lnSpc>
                          <a:spcPct val="100000"/>
                        </a:lnSpc>
                        <a:spcBef>
                          <a:spcPts val="600"/>
                        </a:spcBef>
                      </a:pPr>
                      <a:r>
                        <a:rPr kumimoji="1" lang="ja-JP" altLang="en-US" sz="1000" b="0" dirty="0">
                          <a:solidFill>
                            <a:schemeClr val="tx1"/>
                          </a:solidFill>
                          <a:latin typeface="HG丸ｺﾞｼｯｸM-PRO"/>
                          <a:ea typeface="HG丸ｺﾞｼｯｸM-PRO"/>
                        </a:rPr>
                        <a:t>５　道路貨物運送業、貨物運送取扱業、信書送達業、倉庫業又は卸売業の用に供する事務所</a:t>
                      </a:r>
                      <a:endParaRPr lang="ja-JP" altLang="en-US" sz="1000">
                        <a:latin typeface="HG丸ｺﾞｼｯｸM-PRO"/>
                        <a:ea typeface="HG丸ｺﾞｼｯｸM-PRO"/>
                      </a:endParaRPr>
                    </a:p>
                    <a:p>
                      <a:pPr marL="176213" indent="-176213" algn="l">
                        <a:lnSpc>
                          <a:spcPct val="100000"/>
                        </a:lnSpc>
                        <a:spcBef>
                          <a:spcPts val="600"/>
                        </a:spcBef>
                      </a:pPr>
                      <a:r>
                        <a:rPr kumimoji="1" lang="ja-JP" altLang="en-US" sz="1000" b="0" dirty="0">
                          <a:solidFill>
                            <a:schemeClr val="tx1"/>
                          </a:solidFill>
                          <a:latin typeface="HG丸ｺﾞｼｯｸM-PRO"/>
                          <a:ea typeface="HG丸ｺﾞｼｯｸM-PRO"/>
                        </a:rPr>
                        <a:t>６　前号に掲げる事業以外の事業を営む者が流通業務の用に供する事務所</a:t>
                      </a:r>
                      <a:endParaRPr lang="ja-JP" altLang="en-US" sz="1000">
                        <a:latin typeface="HG丸ｺﾞｼｯｸM-PRO"/>
                        <a:ea typeface="HG丸ｺﾞｼｯｸM-PRO"/>
                      </a:endParaRPr>
                    </a:p>
                    <a:p>
                      <a:pPr marL="176213" indent="-176213" algn="l">
                        <a:lnSpc>
                          <a:spcPct val="100000"/>
                        </a:lnSpc>
                        <a:spcBef>
                          <a:spcPts val="600"/>
                        </a:spcBef>
                      </a:pPr>
                      <a:r>
                        <a:rPr kumimoji="1" lang="ja-JP" altLang="en-US" sz="1000" b="0" dirty="0">
                          <a:solidFill>
                            <a:schemeClr val="tx1"/>
                          </a:solidFill>
                          <a:latin typeface="HG丸ｺﾞｼｯｸM-PRO"/>
                          <a:ea typeface="HG丸ｺﾞｼｯｸM-PRO"/>
                        </a:rPr>
                        <a:t>７　農産物、畜産物若しくは水産物の処理若しくは加工又は木製、紙製若しくは合成樹脂製の包装材料の製造の事業の用に供する工場</a:t>
                      </a:r>
                      <a:endParaRPr lang="ja-JP" altLang="en-US" sz="1000">
                        <a:latin typeface="HG丸ｺﾞｼｯｸM-PRO"/>
                        <a:ea typeface="HG丸ｺﾞｼｯｸM-PRO"/>
                      </a:endParaRPr>
                    </a:p>
                    <a:p>
                      <a:pPr marL="176213" indent="-176213" algn="l">
                        <a:lnSpc>
                          <a:spcPct val="100000"/>
                        </a:lnSpc>
                        <a:spcBef>
                          <a:spcPts val="600"/>
                        </a:spcBef>
                      </a:pPr>
                      <a:r>
                        <a:rPr kumimoji="1" lang="ja-JP" altLang="en-US" sz="1000" b="0" dirty="0">
                          <a:solidFill>
                            <a:schemeClr val="tx1"/>
                          </a:solidFill>
                          <a:latin typeface="HG丸ｺﾞｼｯｸM-PRO"/>
                          <a:ea typeface="HG丸ｺﾞｼｯｸM-PRO"/>
                        </a:rPr>
                        <a:t>８　前各号の建築物に附属するもの</a:t>
                      </a:r>
                      <a:endParaRPr kumimoji="1" lang="ja-JP" altLang="en-US" sz="900" b="0" dirty="0">
                        <a:solidFill>
                          <a:schemeClr val="tx1"/>
                        </a:solidFill>
                        <a:latin typeface="HG丸ｺﾞｼｯｸM-PRO"/>
                        <a:ea typeface="HG丸ｺﾞｼｯｸM-PRO"/>
                      </a:endParaRPr>
                    </a:p>
                  </a:txBody>
                  <a:tcPr marL="96899" marR="96899" marT="48450" marB="4845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extLst>
              </a:tr>
            </a:tbl>
          </a:graphicData>
        </a:graphic>
      </p:graphicFrame>
      <p:sp>
        <p:nvSpPr>
          <p:cNvPr id="1214" name="正方形/長方形 491"/>
          <p:cNvSpPr>
            <a:spLocks noChangeArrowheads="1"/>
          </p:cNvSpPr>
          <p:nvPr/>
        </p:nvSpPr>
        <p:spPr>
          <a:xfrm>
            <a:off x="702465" y="589397"/>
            <a:ext cx="6420483" cy="368439"/>
          </a:xfrm>
          <a:prstGeom prst="rect">
            <a:avLst/>
          </a:prstGeom>
          <a:noFill/>
          <a:ln>
            <a:noFill/>
          </a:ln>
        </p:spPr>
        <p:txBody>
          <a:bodyPr wrap="squar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marL="288000" indent="-457200" algn="l" eaLnBrk="1" hangingPunct="1">
              <a:lnSpc>
                <a:spcPct val="150000"/>
              </a:lnSpc>
            </a:pPr>
            <a:r>
              <a:rPr lang="ja-JP" altLang="en-US" sz="1200" dirty="0">
                <a:latin typeface="HG丸ｺﾞｼｯｸM-PRO" pitchFamily="50" charset="-128"/>
                <a:ea typeface="HG丸ｺﾞｼｯｸM-PRO" pitchFamily="50" charset="-128"/>
              </a:rPr>
              <a:t>東一口モタレ・市田南観世</a:t>
            </a:r>
            <a:r>
              <a:rPr lang="ja-JP" altLang="en-US" sz="1200" dirty="0">
                <a:latin typeface="HG丸ｺﾞｼｯｸM-PRO" pitchFamily="50" charset="-128"/>
                <a:ea typeface="HG丸ｺﾞｼｯｸM-PRO" pitchFamily="50" charset="-128"/>
              </a:rPr>
              <a:t>地区地区計画における制限内容</a:t>
            </a:r>
            <a:endParaRPr lang="ja-JP" altLang="en-US" sz="1100" dirty="0">
              <a:latin typeface="HG丸ｺﾞｼｯｸM-PRO" pitchFamily="50" charset="-128"/>
              <a:ea typeface="HG丸ｺﾞｼｯｸM-PRO" pitchFamily="50" charset="-128"/>
            </a:endParaRPr>
          </a:p>
        </p:txBody>
      </p:sp>
      <p:sp>
        <p:nvSpPr>
          <p:cNvPr id="1215" name="スライド番号プレースホルダー 535"/>
          <p:cNvSpPr>
            <a:spLocks noGrp="1"/>
          </p:cNvSpPr>
          <p:nvPr>
            <p:ph type="sldNum" sz="quarter" idx="12"/>
          </p:nvPr>
        </p:nvSpPr>
        <p:spPr>
          <a:xfrm>
            <a:off x="7587264" y="6413497"/>
            <a:ext cx="2133600" cy="365125"/>
          </a:xfrm>
          <a:noFill/>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D08FF2DB-5DD0-45C3-8861-A728977B7570}" type="slidenum">
              <a:rPr lang="ja-JP" altLang="en-US" sz="1200" smtClean="0"/>
              <a:pPr>
                <a:spcBef>
                  <a:spcPct val="0"/>
                </a:spcBef>
                <a:buFontTx/>
                <a:buNone/>
              </a:pPr>
              <a:t>8</a:t>
            </a:fld>
            <a:endParaRPr lang="ja-JP" altLang="en-US" sz="1200"/>
          </a:p>
        </p:txBody>
      </p:sp>
    </p:spTree>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extraClrSchemeLst/>
</a:theme>
</file>

<file path=ppt/theme/theme2.xml><?xml version="1.0" encoding="utf-8"?>
<a:theme xmlns:a="http://schemas.openxmlformats.org/drawingml/2006/main" name="標準">
  <a:themeElements>
    <a:clrScheme name="標準">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標準">
      <a:majorFont>
        <a:latin typeface="游ゴシック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標準">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extraClrSchemeLst/>
</a:theme>
</file>

<file path=docProps/app.xml><?xml version="1.0" encoding="utf-8"?>
<Properties xmlns:vt="http://schemas.openxmlformats.org/officeDocument/2006/docPropsVTypes" xmlns="http://schemas.openxmlformats.org/officeDocument/2006/extended-properties">
  <Application>JUST Focus</Application>
  <AppVersion>4.1.7</AppVersion>
  <PresentationFormat>ユーザー設定</PresentationFormat>
  <Slides>8</Slides>
  <Notes>1</Notes>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cp:lastModifiedBy>久御山町役場</cp:lastModifiedBy>
  <dcterms:created xsi:type="dcterms:W3CDTF">2023-12-14T06:45:50Z</dcterms:created>
  <dcterms:modified xsi:type="dcterms:W3CDTF">2024-12-23T00:10:06Z</dcterms:modified>
  <cp:revision>25</cp:revision>
</cp:coreProperties>
</file>

<file path=docProps/custom.xml><?xml version="1.0" encoding="utf-8"?>
<Properties xmlns:vt="http://schemas.openxmlformats.org/officeDocument/2006/docPropsVTypes" xmlns="http://schemas.openxmlformats.org/officeDocument/2006/custom-properties"/>
</file>